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1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9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673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401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19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292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6773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793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345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305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9500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399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5065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8282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3032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6967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3476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227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05D38-6E87-46E2-99A1-CB81F7B7047D}" type="datetimeFigureOut">
              <a:rPr lang="es-MX" smtClean="0"/>
              <a:t>29/01/2021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D9A87B5-DDE8-49C9-A00B-1C66D9D677B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1613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6243E1B-4DD3-4D1A-8EDC-3A07BCA138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4568"/>
            <a:ext cx="2894497" cy="153443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9E129E1-5272-4B89-8D0A-DEED248560D5}"/>
              </a:ext>
            </a:extLst>
          </p:cNvPr>
          <p:cNvSpPr txBox="1"/>
          <p:nvPr/>
        </p:nvSpPr>
        <p:spPr>
          <a:xfrm>
            <a:off x="0" y="3671455"/>
            <a:ext cx="2894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March 23rd  &amp; 24th, 2021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63210FA-ACE0-449F-9D11-F01D37910CAF}"/>
              </a:ext>
            </a:extLst>
          </p:cNvPr>
          <p:cNvSpPr txBox="1"/>
          <p:nvPr/>
        </p:nvSpPr>
        <p:spPr>
          <a:xfrm>
            <a:off x="3324143" y="682094"/>
            <a:ext cx="414000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00" b="1" dirty="0"/>
              <a:t>“Digital Tianguis Turistico”</a:t>
            </a:r>
            <a:r>
              <a:rPr lang="es-MX" sz="1300" dirty="0"/>
              <a:t> in </a:t>
            </a:r>
            <a:r>
              <a:rPr lang="es-MX" sz="1300" dirty="0" err="1"/>
              <a:t>its</a:t>
            </a:r>
            <a:r>
              <a:rPr lang="es-MX" sz="1300" dirty="0"/>
              <a:t> </a:t>
            </a:r>
            <a:r>
              <a:rPr lang="es-MX" sz="1300" dirty="0" err="1"/>
              <a:t>second</a:t>
            </a:r>
            <a:r>
              <a:rPr lang="es-MX" sz="1300" dirty="0"/>
              <a:t> </a:t>
            </a:r>
            <a:r>
              <a:rPr lang="es-MX" sz="1300" dirty="0" err="1"/>
              <a:t>edition</a:t>
            </a:r>
            <a:r>
              <a:rPr lang="es-MX" sz="1300" dirty="0"/>
              <a:t> will be </a:t>
            </a:r>
            <a:r>
              <a:rPr lang="es-MX" sz="1300" dirty="0" err="1"/>
              <a:t>held</a:t>
            </a:r>
            <a:r>
              <a:rPr lang="es-MX" sz="1300" dirty="0"/>
              <a:t> on March 23rd and 24th. </a:t>
            </a:r>
          </a:p>
          <a:p>
            <a:endParaRPr lang="es-MX" sz="1300" dirty="0"/>
          </a:p>
          <a:p>
            <a:r>
              <a:rPr lang="es-MX" sz="1300" dirty="0"/>
              <a:t>We invite you to </a:t>
            </a:r>
            <a:r>
              <a:rPr lang="es-MX" sz="1300" dirty="0" err="1"/>
              <a:t>participate</a:t>
            </a:r>
            <a:r>
              <a:rPr lang="es-MX" sz="1300" dirty="0"/>
              <a:t> in this </a:t>
            </a:r>
            <a:r>
              <a:rPr lang="es-MX" sz="1300" dirty="0" err="1"/>
              <a:t>highly</a:t>
            </a:r>
            <a:r>
              <a:rPr lang="es-MX" sz="1300" dirty="0"/>
              <a:t> </a:t>
            </a:r>
            <a:r>
              <a:rPr lang="es-MX" sz="1300" dirty="0" err="1"/>
              <a:t>professional</a:t>
            </a:r>
            <a:r>
              <a:rPr lang="es-MX" sz="1300" dirty="0"/>
              <a:t> event, in </a:t>
            </a:r>
            <a:r>
              <a:rPr lang="es-MX" sz="1300" dirty="0" err="1"/>
              <a:t>which</a:t>
            </a:r>
            <a:r>
              <a:rPr lang="es-MX" sz="1300" dirty="0"/>
              <a:t> Mexico </a:t>
            </a:r>
            <a:r>
              <a:rPr lang="es-MX" sz="1300" dirty="0" err="1"/>
              <a:t>promotes</a:t>
            </a:r>
            <a:r>
              <a:rPr lang="es-MX" sz="1300" dirty="0"/>
              <a:t> a </a:t>
            </a:r>
            <a:r>
              <a:rPr lang="es-MX" sz="1300" dirty="0" err="1"/>
              <a:t>wide</a:t>
            </a:r>
            <a:r>
              <a:rPr lang="es-MX" sz="1300" dirty="0"/>
              <a:t> </a:t>
            </a:r>
            <a:r>
              <a:rPr lang="es-MX" sz="1300" dirty="0" err="1"/>
              <a:t>variety</a:t>
            </a:r>
            <a:r>
              <a:rPr lang="es-MX" sz="1300" dirty="0"/>
              <a:t> of </a:t>
            </a:r>
            <a:r>
              <a:rPr lang="es-MX" sz="1300" dirty="0" err="1"/>
              <a:t>Tourist</a:t>
            </a:r>
            <a:r>
              <a:rPr lang="es-MX" sz="1300" dirty="0"/>
              <a:t> </a:t>
            </a:r>
            <a:r>
              <a:rPr lang="es-MX" sz="1300" dirty="0" err="1"/>
              <a:t>destinations</a:t>
            </a:r>
            <a:r>
              <a:rPr lang="es-MX" sz="1300" dirty="0"/>
              <a:t> and  </a:t>
            </a:r>
            <a:r>
              <a:rPr lang="es-MX" sz="1300" dirty="0" err="1"/>
              <a:t>Products</a:t>
            </a:r>
            <a:r>
              <a:rPr lang="es-MX" sz="1300" dirty="0"/>
              <a:t> that </a:t>
            </a:r>
            <a:r>
              <a:rPr lang="es-MX" sz="1300" dirty="0" err="1"/>
              <a:t>proves</a:t>
            </a:r>
            <a:r>
              <a:rPr lang="es-MX" sz="1300" dirty="0"/>
              <a:t> </a:t>
            </a:r>
            <a:r>
              <a:rPr lang="es-MX" sz="1300" dirty="0" err="1"/>
              <a:t>its</a:t>
            </a:r>
            <a:r>
              <a:rPr lang="es-MX" sz="1300" dirty="0"/>
              <a:t> </a:t>
            </a:r>
            <a:r>
              <a:rPr lang="es-MX" sz="1300" dirty="0" err="1"/>
              <a:t>excellence</a:t>
            </a:r>
            <a:r>
              <a:rPr lang="es-MX" sz="1300" dirty="0"/>
              <a:t> as a </a:t>
            </a:r>
            <a:r>
              <a:rPr lang="es-MX" sz="1300" dirty="0" err="1"/>
              <a:t>destination</a:t>
            </a:r>
            <a:r>
              <a:rPr lang="es-MX" sz="1300" dirty="0"/>
              <a:t>.</a:t>
            </a:r>
          </a:p>
          <a:p>
            <a:endParaRPr lang="es-MX" sz="1300" dirty="0"/>
          </a:p>
          <a:p>
            <a:r>
              <a:rPr lang="es-MX" sz="1300" dirty="0"/>
              <a:t>Here are </a:t>
            </a:r>
            <a:r>
              <a:rPr lang="es-MX" sz="1300" dirty="0" err="1"/>
              <a:t>some</a:t>
            </a:r>
            <a:r>
              <a:rPr lang="es-MX" sz="1300" dirty="0"/>
              <a:t> </a:t>
            </a:r>
            <a:r>
              <a:rPr lang="es-MX" sz="1300" dirty="0" err="1"/>
              <a:t>features</a:t>
            </a:r>
            <a:r>
              <a:rPr lang="es-MX" sz="1300" dirty="0"/>
              <a:t> and </a:t>
            </a:r>
            <a:r>
              <a:rPr lang="es-MX" sz="1300" dirty="0" err="1"/>
              <a:t>numbers</a:t>
            </a:r>
            <a:r>
              <a:rPr lang="es-MX" sz="1300" dirty="0"/>
              <a:t> </a:t>
            </a:r>
            <a:r>
              <a:rPr lang="es-MX" sz="1300" dirty="0" err="1"/>
              <a:t>regarding</a:t>
            </a:r>
            <a:r>
              <a:rPr lang="es-MX" sz="1300" dirty="0"/>
              <a:t> </a:t>
            </a:r>
            <a:r>
              <a:rPr lang="es-MX" sz="1300" dirty="0" err="1"/>
              <a:t>the</a:t>
            </a:r>
            <a:r>
              <a:rPr lang="es-MX" sz="1300" dirty="0"/>
              <a:t> </a:t>
            </a:r>
            <a:r>
              <a:rPr lang="es-MX" sz="1300" dirty="0" err="1"/>
              <a:t>participants</a:t>
            </a:r>
            <a:r>
              <a:rPr lang="es-MX" sz="1300" dirty="0"/>
              <a:t> </a:t>
            </a:r>
            <a:r>
              <a:rPr lang="es-MX" sz="1300" dirty="0" err="1"/>
              <a:t>of</a:t>
            </a:r>
            <a:r>
              <a:rPr lang="es-MX" sz="1300" dirty="0"/>
              <a:t> </a:t>
            </a:r>
            <a:r>
              <a:rPr lang="es-MX" sz="1300" dirty="0" err="1"/>
              <a:t>this</a:t>
            </a:r>
            <a:r>
              <a:rPr lang="es-MX" sz="1300" dirty="0"/>
              <a:t> </a:t>
            </a:r>
            <a:r>
              <a:rPr lang="es-MX" sz="1300" dirty="0" err="1"/>
              <a:t>event</a:t>
            </a:r>
            <a:r>
              <a:rPr lang="es-MX" sz="1300" dirty="0"/>
              <a:t>:</a:t>
            </a:r>
          </a:p>
          <a:p>
            <a:endParaRPr lang="es-MX" sz="1300" dirty="0"/>
          </a:p>
          <a:p>
            <a:r>
              <a:rPr lang="es-MX" sz="1300" b="1" dirty="0"/>
              <a:t>EXHIBITORS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 err="1"/>
              <a:t>Independent</a:t>
            </a:r>
            <a:r>
              <a:rPr lang="es-MX" sz="1300" dirty="0"/>
              <a:t> </a:t>
            </a:r>
            <a:r>
              <a:rPr lang="es-MX" sz="1300" dirty="0" err="1"/>
              <a:t>Hotels</a:t>
            </a:r>
            <a:r>
              <a:rPr lang="es-MX" sz="1300" dirty="0"/>
              <a:t> and Hotel </a:t>
            </a:r>
            <a:r>
              <a:rPr lang="es-MX" sz="1300" dirty="0" err="1"/>
              <a:t>chains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/>
              <a:t>Airlines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 err="1"/>
              <a:t>Ground</a:t>
            </a:r>
            <a:r>
              <a:rPr lang="es-MX" sz="1300" dirty="0"/>
              <a:t> </a:t>
            </a:r>
            <a:r>
              <a:rPr lang="es-MX" sz="1300" dirty="0" err="1"/>
              <a:t>Transportation</a:t>
            </a:r>
            <a:r>
              <a:rPr lang="es-MX" sz="1300" dirty="0"/>
              <a:t> </a:t>
            </a:r>
            <a:r>
              <a:rPr lang="es-MX" sz="1300" dirty="0" err="1"/>
              <a:t>Companies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/>
              <a:t>The </a:t>
            </a:r>
            <a:r>
              <a:rPr lang="es-MX" sz="1300" dirty="0" err="1"/>
              <a:t>Tourism</a:t>
            </a:r>
            <a:r>
              <a:rPr lang="es-MX" sz="1300" dirty="0"/>
              <a:t> </a:t>
            </a:r>
            <a:r>
              <a:rPr lang="es-MX" sz="1300" dirty="0" err="1"/>
              <a:t>Authorities</a:t>
            </a:r>
            <a:r>
              <a:rPr lang="es-MX" sz="1300" dirty="0"/>
              <a:t> </a:t>
            </a:r>
            <a:r>
              <a:rPr lang="es-MX" sz="1300" dirty="0" err="1"/>
              <a:t>of</a:t>
            </a:r>
            <a:r>
              <a:rPr lang="es-MX" sz="1300" dirty="0"/>
              <a:t> </a:t>
            </a:r>
            <a:r>
              <a:rPr lang="es-MX" sz="1300" dirty="0" err="1"/>
              <a:t>the</a:t>
            </a:r>
            <a:r>
              <a:rPr lang="es-MX" sz="1300" dirty="0"/>
              <a:t> 32 </a:t>
            </a:r>
            <a:r>
              <a:rPr lang="es-MX" sz="1300" dirty="0" err="1"/>
              <a:t>states</a:t>
            </a:r>
            <a:r>
              <a:rPr lang="es-MX" sz="1300" dirty="0"/>
              <a:t> </a:t>
            </a:r>
            <a:r>
              <a:rPr lang="es-MX" sz="1300" dirty="0" err="1"/>
              <a:t>of</a:t>
            </a:r>
            <a:r>
              <a:rPr lang="es-MX" sz="1300" dirty="0"/>
              <a:t> </a:t>
            </a:r>
            <a:r>
              <a:rPr lang="es-MX" sz="1300" dirty="0" err="1"/>
              <a:t>Mexico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 err="1"/>
              <a:t>DMC’s</a:t>
            </a:r>
            <a:r>
              <a:rPr lang="es-MX" sz="1300" dirty="0"/>
              <a:t>, </a:t>
            </a:r>
            <a:r>
              <a:rPr lang="es-MX" sz="1300" dirty="0" err="1"/>
              <a:t>Exhibition</a:t>
            </a:r>
            <a:r>
              <a:rPr lang="es-MX" sz="1300" dirty="0"/>
              <a:t> Halls, and </a:t>
            </a:r>
            <a:r>
              <a:rPr lang="es-MX" sz="1300" dirty="0" err="1"/>
              <a:t>many</a:t>
            </a:r>
            <a:r>
              <a:rPr lang="es-MX" sz="1300" dirty="0"/>
              <a:t> </a:t>
            </a:r>
            <a:r>
              <a:rPr lang="es-MX" sz="1300" dirty="0" err="1"/>
              <a:t>other</a:t>
            </a:r>
            <a:r>
              <a:rPr lang="es-MX" sz="1300" dirty="0"/>
              <a:t> </a:t>
            </a:r>
            <a:r>
              <a:rPr lang="es-MX" sz="1300" dirty="0" err="1"/>
              <a:t>Tourism</a:t>
            </a:r>
            <a:r>
              <a:rPr lang="es-MX" sz="1300" dirty="0"/>
              <a:t> </a:t>
            </a:r>
            <a:r>
              <a:rPr lang="es-MX" sz="1300" dirty="0" err="1"/>
              <a:t>related</a:t>
            </a:r>
            <a:r>
              <a:rPr lang="es-MX" sz="1300" dirty="0"/>
              <a:t> </a:t>
            </a:r>
            <a:r>
              <a:rPr lang="es-MX" sz="1300" dirty="0" err="1"/>
              <a:t>companies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300" dirty="0"/>
          </a:p>
          <a:p>
            <a:r>
              <a:rPr lang="es-MX" sz="1300" b="1" dirty="0"/>
              <a:t>EXHIBITORS PARTICIPATION</a:t>
            </a:r>
          </a:p>
          <a:p>
            <a:r>
              <a:rPr lang="en-US" sz="1300" dirty="0"/>
              <a:t>Over 300 Exhibitor Companies are expected to participate.</a:t>
            </a:r>
            <a:endParaRPr lang="es-MX" sz="13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D0530C6-EE25-4E22-BB33-DF2EF90EB357}"/>
              </a:ext>
            </a:extLst>
          </p:cNvPr>
          <p:cNvSpPr txBox="1"/>
          <p:nvPr/>
        </p:nvSpPr>
        <p:spPr>
          <a:xfrm>
            <a:off x="7893790" y="197346"/>
            <a:ext cx="4140000" cy="626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00" b="1" dirty="0"/>
              <a:t>BUYERS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/>
              <a:t>Tour </a:t>
            </a:r>
            <a:r>
              <a:rPr lang="es-MX" sz="1300" dirty="0" err="1"/>
              <a:t>Operators</a:t>
            </a:r>
            <a:r>
              <a:rPr lang="es-MX" sz="1300" dirty="0"/>
              <a:t>, </a:t>
            </a:r>
            <a:r>
              <a:rPr lang="es-MX" sz="1300" dirty="0" err="1"/>
              <a:t>Wholesalers</a:t>
            </a:r>
            <a:r>
              <a:rPr lang="es-MX" sz="1300" dirty="0"/>
              <a:t>, </a:t>
            </a:r>
            <a:r>
              <a:rPr lang="es-MX" sz="1300" dirty="0" err="1"/>
              <a:t>Travel</a:t>
            </a:r>
            <a:r>
              <a:rPr lang="es-MX" sz="1300" dirty="0"/>
              <a:t> </a:t>
            </a:r>
            <a:r>
              <a:rPr lang="es-MX" sz="1300" dirty="0" err="1"/>
              <a:t>Agents</a:t>
            </a:r>
            <a:r>
              <a:rPr lang="es-MX" sz="1300" dirty="0"/>
              <a:t> and </a:t>
            </a:r>
            <a:r>
              <a:rPr lang="es-MX" sz="1300" dirty="0" err="1"/>
              <a:t>Tourism</a:t>
            </a:r>
            <a:r>
              <a:rPr lang="es-MX" sz="1300" dirty="0"/>
              <a:t> </a:t>
            </a:r>
            <a:r>
              <a:rPr lang="es-MX" sz="1300" dirty="0" err="1"/>
              <a:t>Associations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/>
              <a:t>Incentive </a:t>
            </a:r>
            <a:r>
              <a:rPr lang="es-MX" sz="1300" dirty="0" err="1"/>
              <a:t>Companies</a:t>
            </a:r>
            <a:r>
              <a:rPr lang="es-MX" sz="1300" dirty="0"/>
              <a:t>, Meeting </a:t>
            </a:r>
            <a:r>
              <a:rPr lang="es-MX" sz="1300" dirty="0" err="1"/>
              <a:t>Planners</a:t>
            </a:r>
            <a:r>
              <a:rPr lang="es-MX" sz="1300" dirty="0"/>
              <a:t>, </a:t>
            </a:r>
            <a:r>
              <a:rPr lang="es-MX" sz="1300" dirty="0" err="1"/>
              <a:t>PCO’s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 err="1"/>
              <a:t>OTA’s</a:t>
            </a:r>
            <a:r>
              <a:rPr lang="es-MX" sz="1300" dirty="0"/>
              <a:t> and </a:t>
            </a:r>
            <a:r>
              <a:rPr lang="es-MX" sz="1300" dirty="0" err="1"/>
              <a:t>Consolidators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300" dirty="0"/>
          </a:p>
          <a:p>
            <a:r>
              <a:rPr lang="es-MX" sz="1300" b="1" dirty="0"/>
              <a:t>BUYERS PARTICIPATION</a:t>
            </a:r>
          </a:p>
          <a:p>
            <a:r>
              <a:rPr lang="es-MX" sz="1300" dirty="0"/>
              <a:t>More </a:t>
            </a:r>
            <a:r>
              <a:rPr lang="es-MX" sz="1300" dirty="0" err="1"/>
              <a:t>than</a:t>
            </a:r>
            <a:r>
              <a:rPr lang="es-MX" sz="1300" dirty="0"/>
              <a:t> 1,100 Buyer </a:t>
            </a:r>
            <a:r>
              <a:rPr lang="es-MX" sz="1300" dirty="0" err="1"/>
              <a:t>Companies</a:t>
            </a:r>
            <a:r>
              <a:rPr lang="es-MX" sz="1300" dirty="0"/>
              <a:t> from </a:t>
            </a:r>
            <a:r>
              <a:rPr lang="es-MX" sz="1300" dirty="0" err="1"/>
              <a:t>approximately</a:t>
            </a:r>
            <a:r>
              <a:rPr lang="es-MX" sz="1300" dirty="0"/>
              <a:t> 40 </a:t>
            </a:r>
            <a:r>
              <a:rPr lang="es-MX" sz="1300" dirty="0" err="1"/>
              <a:t>countries</a:t>
            </a:r>
            <a:r>
              <a:rPr lang="es-MX" sz="1300" dirty="0"/>
              <a:t> are </a:t>
            </a:r>
            <a:r>
              <a:rPr lang="es-MX" sz="1300" dirty="0" err="1"/>
              <a:t>expected</a:t>
            </a:r>
            <a:r>
              <a:rPr lang="es-MX" sz="1300" dirty="0"/>
              <a:t> for </a:t>
            </a:r>
            <a:r>
              <a:rPr lang="es-MX" sz="1300" dirty="0" err="1"/>
              <a:t>this</a:t>
            </a:r>
            <a:r>
              <a:rPr lang="es-MX" sz="1300" dirty="0"/>
              <a:t> Digital </a:t>
            </a:r>
            <a:r>
              <a:rPr lang="es-MX" sz="1300" dirty="0" err="1"/>
              <a:t>venue</a:t>
            </a:r>
            <a:r>
              <a:rPr lang="es-MX" sz="13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300" dirty="0"/>
          </a:p>
          <a:p>
            <a:r>
              <a:rPr lang="es-MX" sz="1300" b="1" dirty="0"/>
              <a:t>PRE-SCHEDULED APPOINTMENTS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 err="1"/>
              <a:t>Over</a:t>
            </a:r>
            <a:r>
              <a:rPr lang="es-MX" sz="1300" dirty="0"/>
              <a:t> 20,000 Business </a:t>
            </a:r>
            <a:r>
              <a:rPr lang="es-MX" sz="1300" dirty="0" err="1"/>
              <a:t>Appointments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300" dirty="0"/>
          </a:p>
          <a:p>
            <a:r>
              <a:rPr lang="en-US" sz="1300" dirty="0"/>
              <a:t>Don’t miss the opportunity to be part of this Digital Tianguis Turistico Edition and: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 err="1"/>
              <a:t>Get</a:t>
            </a:r>
            <a:r>
              <a:rPr lang="es-MX" sz="1300" dirty="0"/>
              <a:t> </a:t>
            </a:r>
            <a:r>
              <a:rPr lang="es-MX" sz="1300" dirty="0" err="1"/>
              <a:t>acquainted</a:t>
            </a:r>
            <a:r>
              <a:rPr lang="es-MX" sz="1300" dirty="0"/>
              <a:t> with the </a:t>
            </a:r>
            <a:r>
              <a:rPr lang="es-MX" sz="1300" dirty="0" err="1"/>
              <a:t>huge</a:t>
            </a:r>
            <a:r>
              <a:rPr lang="es-MX" sz="1300" dirty="0"/>
              <a:t> </a:t>
            </a:r>
            <a:r>
              <a:rPr lang="es-MX" sz="1300" dirty="0" err="1"/>
              <a:t>variety</a:t>
            </a:r>
            <a:r>
              <a:rPr lang="es-MX" sz="1300" dirty="0"/>
              <a:t> of Tourism </a:t>
            </a:r>
            <a:r>
              <a:rPr lang="es-MX" sz="1300" dirty="0" err="1"/>
              <a:t>products</a:t>
            </a:r>
            <a:r>
              <a:rPr lang="es-MX" sz="1300" dirty="0"/>
              <a:t> that MEXICO has to </a:t>
            </a:r>
            <a:r>
              <a:rPr lang="es-MX" sz="1300" dirty="0" err="1"/>
              <a:t>offer</a:t>
            </a:r>
            <a:r>
              <a:rPr lang="es-MX" sz="1300" dirty="0"/>
              <a:t> </a:t>
            </a:r>
            <a:r>
              <a:rPr lang="es-MX" sz="1300" dirty="0" err="1"/>
              <a:t>through</a:t>
            </a:r>
            <a:r>
              <a:rPr lang="es-MX" sz="1300" dirty="0"/>
              <a:t> </a:t>
            </a:r>
            <a:r>
              <a:rPr lang="es-MX" sz="1300" dirty="0" err="1"/>
              <a:t>an</a:t>
            </a:r>
            <a:r>
              <a:rPr lang="es-MX" sz="1300" dirty="0"/>
              <a:t> </a:t>
            </a:r>
            <a:r>
              <a:rPr lang="es-MX" sz="1300" dirty="0" err="1"/>
              <a:t>innovative</a:t>
            </a:r>
            <a:r>
              <a:rPr lang="es-MX" sz="1300" dirty="0"/>
              <a:t> digital </a:t>
            </a:r>
            <a:r>
              <a:rPr lang="es-MX" sz="1300" dirty="0" err="1"/>
              <a:t>platform</a:t>
            </a:r>
            <a:endParaRPr lang="es-MX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 err="1"/>
              <a:t>Optimize</a:t>
            </a:r>
            <a:r>
              <a:rPr lang="es-MX" sz="1300" dirty="0"/>
              <a:t> </a:t>
            </a:r>
            <a:r>
              <a:rPr lang="es-MX" sz="1300" dirty="0" err="1"/>
              <a:t>your</a:t>
            </a:r>
            <a:r>
              <a:rPr lang="es-MX" sz="1300" dirty="0"/>
              <a:t> time </a:t>
            </a:r>
            <a:r>
              <a:rPr lang="es-MX" sz="1300" dirty="0" err="1"/>
              <a:t>using</a:t>
            </a:r>
            <a:r>
              <a:rPr lang="es-MX" sz="1300" dirty="0"/>
              <a:t> </a:t>
            </a:r>
            <a:r>
              <a:rPr lang="es-MX" sz="1300" dirty="0" err="1"/>
              <a:t>the</a:t>
            </a:r>
            <a:r>
              <a:rPr lang="es-MX" sz="1300" dirty="0"/>
              <a:t> </a:t>
            </a:r>
            <a:r>
              <a:rPr lang="es-MX" sz="1300" dirty="0" err="1"/>
              <a:t>pre-scheduled</a:t>
            </a:r>
            <a:r>
              <a:rPr lang="es-MX" sz="1300" dirty="0"/>
              <a:t> </a:t>
            </a:r>
            <a:r>
              <a:rPr lang="es-MX" sz="1300" dirty="0" err="1"/>
              <a:t>appointment</a:t>
            </a:r>
            <a:r>
              <a:rPr lang="es-MX" sz="1300" dirty="0"/>
              <a:t> </a:t>
            </a:r>
            <a:r>
              <a:rPr lang="es-MX" sz="1300" dirty="0" err="1"/>
              <a:t>system</a:t>
            </a:r>
            <a:r>
              <a:rPr lang="es-MX" sz="1300" dirty="0"/>
              <a:t>, </a:t>
            </a:r>
            <a:r>
              <a:rPr lang="es-MX" sz="1300" dirty="0" err="1"/>
              <a:t>which</a:t>
            </a:r>
            <a:r>
              <a:rPr lang="es-MX" sz="1300" dirty="0"/>
              <a:t> </a:t>
            </a:r>
            <a:r>
              <a:rPr lang="es-MX" sz="1300" dirty="0" err="1"/>
              <a:t>allows</a:t>
            </a:r>
            <a:r>
              <a:rPr lang="es-MX" sz="1300" dirty="0"/>
              <a:t> </a:t>
            </a:r>
            <a:r>
              <a:rPr lang="es-MX" sz="1300" dirty="0" err="1"/>
              <a:t>you</a:t>
            </a:r>
            <a:r>
              <a:rPr lang="es-MX" sz="1300" dirty="0"/>
              <a:t> </a:t>
            </a:r>
            <a:r>
              <a:rPr lang="es-MX" sz="1300" dirty="0" err="1"/>
              <a:t>to</a:t>
            </a:r>
            <a:r>
              <a:rPr lang="es-MX" sz="1300" dirty="0"/>
              <a:t> </a:t>
            </a:r>
            <a:r>
              <a:rPr lang="es-MX" sz="1300" dirty="0" err="1"/>
              <a:t>select</a:t>
            </a:r>
            <a:r>
              <a:rPr lang="es-MX" sz="1300" dirty="0"/>
              <a:t> </a:t>
            </a:r>
            <a:r>
              <a:rPr lang="es-MX" sz="1300" dirty="0" err="1"/>
              <a:t>the</a:t>
            </a:r>
            <a:r>
              <a:rPr lang="es-MX" sz="1300" dirty="0"/>
              <a:t> </a:t>
            </a:r>
            <a:r>
              <a:rPr lang="es-MX" sz="1300" dirty="0" err="1"/>
              <a:t>Exhibitors</a:t>
            </a:r>
            <a:r>
              <a:rPr lang="es-MX" sz="1300" dirty="0"/>
              <a:t> </a:t>
            </a:r>
            <a:r>
              <a:rPr lang="es-MX" sz="1300" dirty="0" err="1"/>
              <a:t>of</a:t>
            </a:r>
            <a:r>
              <a:rPr lang="es-MX" sz="1300" dirty="0"/>
              <a:t> </a:t>
            </a:r>
            <a:r>
              <a:rPr lang="es-MX" sz="1300" dirty="0" err="1"/>
              <a:t>your</a:t>
            </a:r>
            <a:r>
              <a:rPr lang="es-MX" sz="1300" dirty="0"/>
              <a:t> </a:t>
            </a:r>
            <a:r>
              <a:rPr lang="es-MX" sz="1300" dirty="0" err="1"/>
              <a:t>interest</a:t>
            </a:r>
            <a:r>
              <a:rPr lang="es-MX" sz="1300" dirty="0"/>
              <a:t> and </a:t>
            </a:r>
            <a:r>
              <a:rPr lang="es-MX" sz="1300" dirty="0" err="1"/>
              <a:t>priorize</a:t>
            </a:r>
            <a:r>
              <a:rPr lang="es-MX" sz="1300" dirty="0"/>
              <a:t> </a:t>
            </a:r>
            <a:r>
              <a:rPr lang="es-MX" sz="1300" dirty="0" err="1"/>
              <a:t>your</a:t>
            </a:r>
            <a:r>
              <a:rPr lang="es-MX" sz="1300" dirty="0"/>
              <a:t> </a:t>
            </a:r>
            <a:r>
              <a:rPr lang="es-MX" sz="1300" dirty="0" err="1"/>
              <a:t>appointments</a:t>
            </a:r>
            <a:endParaRPr lang="es-MX" sz="1300" dirty="0"/>
          </a:p>
          <a:p>
            <a:endParaRPr lang="es-MX" sz="1300" dirty="0"/>
          </a:p>
          <a:p>
            <a:endParaRPr lang="es-MX" sz="1300" dirty="0"/>
          </a:p>
          <a:p>
            <a:r>
              <a:rPr lang="es-MX" sz="1200" b="1" dirty="0" err="1"/>
              <a:t>For</a:t>
            </a:r>
            <a:r>
              <a:rPr lang="es-MX" sz="1200" b="1" dirty="0"/>
              <a:t> </a:t>
            </a:r>
            <a:r>
              <a:rPr lang="es-MX" sz="1200" b="1" dirty="0" err="1"/>
              <a:t>additional</a:t>
            </a:r>
            <a:r>
              <a:rPr lang="es-MX" sz="1200" b="1" dirty="0"/>
              <a:t> </a:t>
            </a:r>
            <a:r>
              <a:rPr lang="es-MX" sz="1200" b="1" dirty="0" err="1"/>
              <a:t>information</a:t>
            </a:r>
            <a:r>
              <a:rPr lang="es-MX" sz="1200" b="1" dirty="0"/>
              <a:t>:</a:t>
            </a:r>
          </a:p>
          <a:p>
            <a:r>
              <a:rPr lang="es-MX" sz="1200" dirty="0"/>
              <a:t>sbedolla@cie.com.mx / +52 55-5201-9000 ext. 41553</a:t>
            </a:r>
          </a:p>
          <a:p>
            <a:r>
              <a:rPr lang="es-MX" sz="1200" dirty="0"/>
              <a:t>grichaud@cie.com.mx / +52 55-5412-8250</a:t>
            </a:r>
          </a:p>
          <a:p>
            <a:endParaRPr lang="es-MX" sz="1200" dirty="0"/>
          </a:p>
          <a:p>
            <a:endParaRPr lang="es-MX" sz="1400" b="1" dirty="0"/>
          </a:p>
          <a:p>
            <a:r>
              <a:rPr lang="es-MX" sz="1400" b="1" dirty="0"/>
              <a:t>	www.tianguisturistico.com/digital2021 </a:t>
            </a:r>
          </a:p>
        </p:txBody>
      </p:sp>
    </p:spTree>
    <p:extLst>
      <p:ext uri="{BB962C8B-B14F-4D97-AF65-F5344CB8AC3E}">
        <p14:creationId xmlns:p14="http://schemas.microsoft.com/office/powerpoint/2010/main" val="2305620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TM02900688[[fn=Faceta]]</Template>
  <TotalTime>192</TotalTime>
  <Words>248</Words>
  <Application>Microsoft Office PowerPoint</Application>
  <PresentationFormat>Panoramiczny</PresentationFormat>
  <Paragraphs>38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Bedolla Dominguez Salvador Arturo (EXTERNO)</dc:creator>
  <cp:lastModifiedBy>Barbara Opryńska</cp:lastModifiedBy>
  <cp:revision>22</cp:revision>
  <dcterms:created xsi:type="dcterms:W3CDTF">2021-01-12T22:22:01Z</dcterms:created>
  <dcterms:modified xsi:type="dcterms:W3CDTF">2021-01-29T13:20:49Z</dcterms:modified>
</cp:coreProperties>
</file>