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35" r:id="rId5"/>
  </p:sldMasterIdLst>
  <p:notesMasterIdLst>
    <p:notesMasterId r:id="rId14"/>
  </p:notesMasterIdLst>
  <p:handoutMasterIdLst>
    <p:handoutMasterId r:id="rId15"/>
  </p:handoutMasterIdLst>
  <p:sldIdLst>
    <p:sldId id="279" r:id="rId6"/>
    <p:sldId id="509" r:id="rId7"/>
    <p:sldId id="510" r:id="rId8"/>
    <p:sldId id="508" r:id="rId9"/>
    <p:sldId id="511" r:id="rId10"/>
    <p:sldId id="502" r:id="rId11"/>
    <p:sldId id="666" r:id="rId12"/>
    <p:sldId id="562" r:id="rId13"/>
  </p:sldIdLst>
  <p:sldSz cx="9144000" cy="5715000" type="screen16x10"/>
  <p:notesSz cx="6742113" cy="987266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2" pos="3833" userDrawn="1">
          <p15:clr>
            <a:srgbClr val="A4A3A4"/>
          </p15:clr>
        </p15:guide>
        <p15:guide id="15" orient="horz" pos="3600" userDrawn="1">
          <p15:clr>
            <a:srgbClr val="A4A3A4"/>
          </p15:clr>
        </p15:guide>
        <p15:guide id="16" pos="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72A"/>
    <a:srgbClr val="DB291E"/>
    <a:srgbClr val="1F63AC"/>
    <a:srgbClr val="000000"/>
    <a:srgbClr val="E62176"/>
    <a:srgbClr val="33B5E3"/>
    <a:srgbClr val="EE771B"/>
    <a:srgbClr val="FFB762"/>
    <a:srgbClr val="F2F2F2"/>
    <a:srgbClr val="642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2C4952-A3CD-4675-8DE7-7D593400BDDD}" v="12" dt="2021-09-01T10:55:25.3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943" autoAdjust="0"/>
  </p:normalViewPr>
  <p:slideViewPr>
    <p:cSldViewPr>
      <p:cViewPr varScale="1">
        <p:scale>
          <a:sx n="98" d="100"/>
          <a:sy n="98" d="100"/>
        </p:scale>
        <p:origin x="926" y="82"/>
      </p:cViewPr>
      <p:guideLst>
        <p:guide pos="3833"/>
        <p:guide orient="horz" pos="3600"/>
        <p:guide pos="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8466"/>
    </p:cViewPr>
  </p:sorterViewPr>
  <p:notesViewPr>
    <p:cSldViewPr showGuides="1">
      <p:cViewPr varScale="1">
        <p:scale>
          <a:sx n="77" d="100"/>
          <a:sy n="77" d="100"/>
        </p:scale>
        <p:origin x="40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m.ciop.pl/CIOPPortalWAR/file/89970/2020051833329&amp;Koronawirus-zalecenia-ogolne-2020-05-18.pdf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m.ciop.pl/CIOPPortalWAR/file/89970/2020051833329&amp;Koronawirus-zalecenia-ogolne-2020-05-18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8659EA-3AE8-4812-BBCA-9DD2503A1441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A763A02-DC57-49AF-965F-73A5E7022610}">
      <dgm:prSet/>
      <dgm:spPr/>
      <dgm:t>
        <a:bodyPr/>
        <a:lstStyle/>
        <a:p>
          <a:pPr algn="just"/>
          <a:r>
            <a:rPr lang="pl-PL" dirty="0"/>
            <a:t>W zakresie realizacji obowiązków z zakresu BHP i przeciwdziałania COVID-19 warto skorzystać z wytycznych CENTRALNEGO INSTYTUTU OCHRONY PRACY – PAŃSTWOWEGO INSTYTUTU BADAWCZEGO</a:t>
          </a:r>
        </a:p>
      </dgm:t>
    </dgm:pt>
    <dgm:pt modelId="{72559A49-B95E-490E-81EA-F8059F6133BE}" type="parTrans" cxnId="{D725A50A-98B1-464B-BFA2-DE963A2B6312}">
      <dgm:prSet/>
      <dgm:spPr/>
      <dgm:t>
        <a:bodyPr/>
        <a:lstStyle/>
        <a:p>
          <a:endParaRPr lang="pl-PL"/>
        </a:p>
      </dgm:t>
    </dgm:pt>
    <dgm:pt modelId="{9921B755-2CDD-47AA-ABD4-F7C98CCAD478}" type="sibTrans" cxnId="{D725A50A-98B1-464B-BFA2-DE963A2B6312}">
      <dgm:prSet/>
      <dgm:spPr/>
      <dgm:t>
        <a:bodyPr/>
        <a:lstStyle/>
        <a:p>
          <a:endParaRPr lang="pl-PL"/>
        </a:p>
      </dgm:t>
    </dgm:pt>
    <dgm:pt modelId="{7AEE8BE0-2DFD-4CE0-ADDE-94A1788B17FD}">
      <dgm:prSet/>
      <dgm:spPr/>
      <dgm:t>
        <a:bodyPr/>
        <a:lstStyle/>
        <a:p>
          <a:r>
            <a:rPr lang="pl-PL">
              <a:hlinkClick xmlns:r="http://schemas.openxmlformats.org/officeDocument/2006/relationships" r:id="rId1"/>
            </a:rPr>
            <a:t>https://m.ciop.pl/CIOPPortalWAR/file/89970/2020051833329&amp;Koronawirus-zalecenia-ogolne-2020-05-18.pdf</a:t>
          </a:r>
          <a:endParaRPr lang="pl-PL"/>
        </a:p>
      </dgm:t>
    </dgm:pt>
    <dgm:pt modelId="{313866CA-EE73-4363-B536-DC3478A30E6A}" type="parTrans" cxnId="{5D6ADDC0-FE99-4144-8222-089ED137A8F5}">
      <dgm:prSet/>
      <dgm:spPr/>
      <dgm:t>
        <a:bodyPr/>
        <a:lstStyle/>
        <a:p>
          <a:endParaRPr lang="pl-PL"/>
        </a:p>
      </dgm:t>
    </dgm:pt>
    <dgm:pt modelId="{3AA4EDFF-8EFE-4CA0-86A4-2DA61A187879}" type="sibTrans" cxnId="{5D6ADDC0-FE99-4144-8222-089ED137A8F5}">
      <dgm:prSet/>
      <dgm:spPr/>
      <dgm:t>
        <a:bodyPr/>
        <a:lstStyle/>
        <a:p>
          <a:endParaRPr lang="pl-PL"/>
        </a:p>
      </dgm:t>
    </dgm:pt>
    <dgm:pt modelId="{02C017C3-4C90-42EF-AF70-F375C54D288A}" type="pres">
      <dgm:prSet presAssocID="{008659EA-3AE8-4812-BBCA-9DD2503A1441}" presName="Name0" presStyleCnt="0">
        <dgm:presLayoutVars>
          <dgm:dir/>
          <dgm:animLvl val="lvl"/>
          <dgm:resizeHandles val="exact"/>
        </dgm:presLayoutVars>
      </dgm:prSet>
      <dgm:spPr/>
    </dgm:pt>
    <dgm:pt modelId="{65C17FE1-02ED-4638-BC4C-349A2AD503D6}" type="pres">
      <dgm:prSet presAssocID="{BA763A02-DC57-49AF-965F-73A5E7022610}" presName="boxAndChildren" presStyleCnt="0"/>
      <dgm:spPr/>
    </dgm:pt>
    <dgm:pt modelId="{9EF8818A-980D-48C8-9DF2-2EDA4A09049C}" type="pres">
      <dgm:prSet presAssocID="{BA763A02-DC57-49AF-965F-73A5E7022610}" presName="parentTextBox" presStyleLbl="node1" presStyleIdx="0" presStyleCnt="1"/>
      <dgm:spPr/>
    </dgm:pt>
    <dgm:pt modelId="{8198F587-D727-4F49-86F3-2B3FEE576777}" type="pres">
      <dgm:prSet presAssocID="{BA763A02-DC57-49AF-965F-73A5E7022610}" presName="entireBox" presStyleLbl="node1" presStyleIdx="0" presStyleCnt="1"/>
      <dgm:spPr/>
    </dgm:pt>
    <dgm:pt modelId="{656D21FB-D22A-4CE0-8983-4E22AD56E56C}" type="pres">
      <dgm:prSet presAssocID="{BA763A02-DC57-49AF-965F-73A5E7022610}" presName="descendantBox" presStyleCnt="0"/>
      <dgm:spPr/>
    </dgm:pt>
    <dgm:pt modelId="{5EEF980B-07D8-4AAA-B307-C37260E0820E}" type="pres">
      <dgm:prSet presAssocID="{7AEE8BE0-2DFD-4CE0-ADDE-94A1788B17FD}" presName="childTextBox" presStyleLbl="fgAccFollowNode1" presStyleIdx="0" presStyleCnt="1">
        <dgm:presLayoutVars>
          <dgm:bulletEnabled val="1"/>
        </dgm:presLayoutVars>
      </dgm:prSet>
      <dgm:spPr/>
    </dgm:pt>
  </dgm:ptLst>
  <dgm:cxnLst>
    <dgm:cxn modelId="{8C932907-0BEC-43A6-BD1F-B71155222145}" type="presOf" srcId="{7AEE8BE0-2DFD-4CE0-ADDE-94A1788B17FD}" destId="{5EEF980B-07D8-4AAA-B307-C37260E0820E}" srcOrd="0" destOrd="0" presId="urn:microsoft.com/office/officeart/2005/8/layout/process4"/>
    <dgm:cxn modelId="{D725A50A-98B1-464B-BFA2-DE963A2B6312}" srcId="{008659EA-3AE8-4812-BBCA-9DD2503A1441}" destId="{BA763A02-DC57-49AF-965F-73A5E7022610}" srcOrd="0" destOrd="0" parTransId="{72559A49-B95E-490E-81EA-F8059F6133BE}" sibTransId="{9921B755-2CDD-47AA-ABD4-F7C98CCAD478}"/>
    <dgm:cxn modelId="{D424F414-D3D5-41E8-9C8B-D94A53AC6D6B}" type="presOf" srcId="{008659EA-3AE8-4812-BBCA-9DD2503A1441}" destId="{02C017C3-4C90-42EF-AF70-F375C54D288A}" srcOrd="0" destOrd="0" presId="urn:microsoft.com/office/officeart/2005/8/layout/process4"/>
    <dgm:cxn modelId="{4F5AB12A-F0F2-4EE4-9E72-4D49400443F0}" type="presOf" srcId="{BA763A02-DC57-49AF-965F-73A5E7022610}" destId="{9EF8818A-980D-48C8-9DF2-2EDA4A09049C}" srcOrd="0" destOrd="0" presId="urn:microsoft.com/office/officeart/2005/8/layout/process4"/>
    <dgm:cxn modelId="{5D6ADDC0-FE99-4144-8222-089ED137A8F5}" srcId="{BA763A02-DC57-49AF-965F-73A5E7022610}" destId="{7AEE8BE0-2DFD-4CE0-ADDE-94A1788B17FD}" srcOrd="0" destOrd="0" parTransId="{313866CA-EE73-4363-B536-DC3478A30E6A}" sibTransId="{3AA4EDFF-8EFE-4CA0-86A4-2DA61A187879}"/>
    <dgm:cxn modelId="{F0BD3BD8-3E11-4188-89C0-B88FE25E8986}" type="presOf" srcId="{BA763A02-DC57-49AF-965F-73A5E7022610}" destId="{8198F587-D727-4F49-86F3-2B3FEE576777}" srcOrd="1" destOrd="0" presId="urn:microsoft.com/office/officeart/2005/8/layout/process4"/>
    <dgm:cxn modelId="{58F3D352-6AA8-4E25-BB57-99F7C9DFEAD0}" type="presParOf" srcId="{02C017C3-4C90-42EF-AF70-F375C54D288A}" destId="{65C17FE1-02ED-4638-BC4C-349A2AD503D6}" srcOrd="0" destOrd="0" presId="urn:microsoft.com/office/officeart/2005/8/layout/process4"/>
    <dgm:cxn modelId="{0DFA275E-84CE-4985-AF7F-82D68F23EC81}" type="presParOf" srcId="{65C17FE1-02ED-4638-BC4C-349A2AD503D6}" destId="{9EF8818A-980D-48C8-9DF2-2EDA4A09049C}" srcOrd="0" destOrd="0" presId="urn:microsoft.com/office/officeart/2005/8/layout/process4"/>
    <dgm:cxn modelId="{B40CDC26-6EDA-45BB-BC93-A0220A5E51A3}" type="presParOf" srcId="{65C17FE1-02ED-4638-BC4C-349A2AD503D6}" destId="{8198F587-D727-4F49-86F3-2B3FEE576777}" srcOrd="1" destOrd="0" presId="urn:microsoft.com/office/officeart/2005/8/layout/process4"/>
    <dgm:cxn modelId="{083891B3-2308-4436-AA74-381790FAA8E9}" type="presParOf" srcId="{65C17FE1-02ED-4638-BC4C-349A2AD503D6}" destId="{656D21FB-D22A-4CE0-8983-4E22AD56E56C}" srcOrd="2" destOrd="0" presId="urn:microsoft.com/office/officeart/2005/8/layout/process4"/>
    <dgm:cxn modelId="{BCE3D0F2-E643-4C3F-83D6-11876D0C623C}" type="presParOf" srcId="{656D21FB-D22A-4CE0-8983-4E22AD56E56C}" destId="{5EEF980B-07D8-4AAA-B307-C37260E0820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8CDAEE-17B1-4679-B24E-88EC3AF5A354}" type="doc">
      <dgm:prSet loTypeId="urn:microsoft.com/office/officeart/2009/3/layout/HorizontalOrganization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EADA524-B29A-4EE7-8913-6642D3A05854}">
      <dgm:prSet/>
      <dgm:spPr/>
      <dgm:t>
        <a:bodyPr/>
        <a:lstStyle/>
        <a:p>
          <a:pPr algn="just"/>
          <a:r>
            <a:rPr lang="pl-PL" dirty="0"/>
            <a:t>Czy pracodawca może żądać od pracownika informacji na temat szczepienia ?</a:t>
          </a:r>
        </a:p>
      </dgm:t>
    </dgm:pt>
    <dgm:pt modelId="{AF29708A-4257-43BE-8408-33BBEDD95A71}" type="parTrans" cxnId="{3FAC86A9-F872-4E4E-AB07-9A37ECCDC602}">
      <dgm:prSet/>
      <dgm:spPr/>
      <dgm:t>
        <a:bodyPr/>
        <a:lstStyle/>
        <a:p>
          <a:endParaRPr lang="pl-PL"/>
        </a:p>
      </dgm:t>
    </dgm:pt>
    <dgm:pt modelId="{DD5DB16B-0A49-432C-9151-68944F6653F6}" type="sibTrans" cxnId="{3FAC86A9-F872-4E4E-AB07-9A37ECCDC602}">
      <dgm:prSet/>
      <dgm:spPr/>
      <dgm:t>
        <a:bodyPr/>
        <a:lstStyle/>
        <a:p>
          <a:endParaRPr lang="pl-PL"/>
        </a:p>
      </dgm:t>
    </dgm:pt>
    <dgm:pt modelId="{DB75A937-C4FF-4EB4-B51D-811B7F9A7286}">
      <dgm:prSet/>
      <dgm:spPr/>
      <dgm:t>
        <a:bodyPr/>
        <a:lstStyle/>
        <a:p>
          <a:pPr algn="just"/>
          <a:r>
            <a:rPr lang="pl-PL" dirty="0"/>
            <a:t>Aktualnie brak jest ku temu podstawy prawnej, ponieważ dane na temat szczepienia należą do danych dotyczących stanu zdrowia. Planowane są jednak zmiany w tym zakresie. Główne założenia zmian: </a:t>
          </a:r>
        </a:p>
      </dgm:t>
    </dgm:pt>
    <dgm:pt modelId="{E5D8976B-FE98-40D0-A955-35A997CC2162}" type="parTrans" cxnId="{6EE85EF3-518B-4E40-9DDD-3C528184A23E}">
      <dgm:prSet/>
      <dgm:spPr/>
      <dgm:t>
        <a:bodyPr/>
        <a:lstStyle/>
        <a:p>
          <a:endParaRPr lang="pl-PL"/>
        </a:p>
      </dgm:t>
    </dgm:pt>
    <dgm:pt modelId="{ADC978DA-ADE9-41E8-BA07-7CC4710F3412}" type="sibTrans" cxnId="{6EE85EF3-518B-4E40-9DDD-3C528184A23E}">
      <dgm:prSet/>
      <dgm:spPr/>
      <dgm:t>
        <a:bodyPr/>
        <a:lstStyle/>
        <a:p>
          <a:endParaRPr lang="pl-PL"/>
        </a:p>
      </dgm:t>
    </dgm:pt>
    <dgm:pt modelId="{7EBBF3EA-1171-42EB-949B-06931B9D7E6F}">
      <dgm:prSet/>
      <dgm:spPr/>
      <dgm:t>
        <a:bodyPr/>
        <a:lstStyle/>
        <a:p>
          <a:r>
            <a:rPr lang="pl-PL" dirty="0"/>
            <a:t>Pracodawca będzie miał dostęp do systemu w którym dane </a:t>
          </a:r>
          <a:r>
            <a:rPr lang="pl-PL" dirty="0" err="1"/>
            <a:t>natemat</a:t>
          </a:r>
          <a:r>
            <a:rPr lang="pl-PL" dirty="0"/>
            <a:t> szczepień będą zawarte</a:t>
          </a:r>
        </a:p>
      </dgm:t>
    </dgm:pt>
    <dgm:pt modelId="{4D5CF172-6BA4-4288-AD46-8C5C548C9002}" type="parTrans" cxnId="{41C65A29-A721-43B6-B533-0EE3849CE271}">
      <dgm:prSet/>
      <dgm:spPr/>
      <dgm:t>
        <a:bodyPr/>
        <a:lstStyle/>
        <a:p>
          <a:endParaRPr lang="pl-PL"/>
        </a:p>
      </dgm:t>
    </dgm:pt>
    <dgm:pt modelId="{7C10C152-9FA8-40AB-8B05-6A3D54BEBE73}" type="sibTrans" cxnId="{41C65A29-A721-43B6-B533-0EE3849CE271}">
      <dgm:prSet/>
      <dgm:spPr/>
      <dgm:t>
        <a:bodyPr/>
        <a:lstStyle/>
        <a:p>
          <a:endParaRPr lang="pl-PL"/>
        </a:p>
      </dgm:t>
    </dgm:pt>
    <dgm:pt modelId="{6F1E75C4-9D0F-47F1-BD99-7D63ABC21E5F}">
      <dgm:prSet/>
      <dgm:spPr/>
      <dgm:t>
        <a:bodyPr/>
        <a:lstStyle/>
        <a:p>
          <a:pPr algn="just"/>
          <a:r>
            <a:rPr lang="pl-PL" dirty="0"/>
            <a:t>Pracodawca będzie mógł dzięki informacjom z systemu przenieść pracownika do innej- bezpiecznej dla niego pracy, a nawet skierować go na urlop bezpłatny</a:t>
          </a:r>
        </a:p>
      </dgm:t>
    </dgm:pt>
    <dgm:pt modelId="{A561E81E-CFCE-4C8B-A372-5F9C1820C3D6}" type="parTrans" cxnId="{99EBFB5B-8B4A-43E9-B34C-9CD238040BA5}">
      <dgm:prSet/>
      <dgm:spPr/>
      <dgm:t>
        <a:bodyPr/>
        <a:lstStyle/>
        <a:p>
          <a:endParaRPr lang="pl-PL"/>
        </a:p>
      </dgm:t>
    </dgm:pt>
    <dgm:pt modelId="{41E84416-A5B9-4942-A609-8B9010539DA1}" type="sibTrans" cxnId="{99EBFB5B-8B4A-43E9-B34C-9CD238040BA5}">
      <dgm:prSet/>
      <dgm:spPr/>
      <dgm:t>
        <a:bodyPr/>
        <a:lstStyle/>
        <a:p>
          <a:endParaRPr lang="pl-PL"/>
        </a:p>
      </dgm:t>
    </dgm:pt>
    <dgm:pt modelId="{03C97E63-792B-4389-B4FD-845764E31D60}">
      <dgm:prSet/>
      <dgm:spPr/>
      <dgm:t>
        <a:bodyPr/>
        <a:lstStyle/>
        <a:p>
          <a:pPr algn="just"/>
          <a:r>
            <a:rPr lang="pl-PL" dirty="0"/>
            <a:t>Nowe rozwiązania nie wprowadzą obowiązku szczepień dla pracowników </a:t>
          </a:r>
        </a:p>
      </dgm:t>
    </dgm:pt>
    <dgm:pt modelId="{E1C99D24-DECD-488A-AAD5-5E369E634304}" type="parTrans" cxnId="{E5B5CECC-C817-4978-933D-A507FD3714A5}">
      <dgm:prSet/>
      <dgm:spPr/>
      <dgm:t>
        <a:bodyPr/>
        <a:lstStyle/>
        <a:p>
          <a:endParaRPr lang="pl-PL"/>
        </a:p>
      </dgm:t>
    </dgm:pt>
    <dgm:pt modelId="{FED95483-B45F-484E-A662-BBF8DE01D795}" type="sibTrans" cxnId="{E5B5CECC-C817-4978-933D-A507FD3714A5}">
      <dgm:prSet/>
      <dgm:spPr/>
      <dgm:t>
        <a:bodyPr/>
        <a:lstStyle/>
        <a:p>
          <a:endParaRPr lang="pl-PL"/>
        </a:p>
      </dgm:t>
    </dgm:pt>
    <dgm:pt modelId="{2F0ACB9C-696B-4DFF-A2E3-A614F2B888EF}" type="pres">
      <dgm:prSet presAssocID="{3A8CDAEE-17B1-4679-B24E-88EC3AF5A3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36E2EF4-2511-4D7D-85D2-48E6602DBA44}" type="pres">
      <dgm:prSet presAssocID="{DEADA524-B29A-4EE7-8913-6642D3A05854}" presName="hierRoot1" presStyleCnt="0">
        <dgm:presLayoutVars>
          <dgm:hierBranch val="init"/>
        </dgm:presLayoutVars>
      </dgm:prSet>
      <dgm:spPr/>
    </dgm:pt>
    <dgm:pt modelId="{25942010-1F35-4BFA-9FB4-662C5378488B}" type="pres">
      <dgm:prSet presAssocID="{DEADA524-B29A-4EE7-8913-6642D3A05854}" presName="rootComposite1" presStyleCnt="0"/>
      <dgm:spPr/>
    </dgm:pt>
    <dgm:pt modelId="{08423140-8127-45D3-A32A-100B62813D4C}" type="pres">
      <dgm:prSet presAssocID="{DEADA524-B29A-4EE7-8913-6642D3A05854}" presName="rootText1" presStyleLbl="node0" presStyleIdx="0" presStyleCnt="3">
        <dgm:presLayoutVars>
          <dgm:chPref val="3"/>
        </dgm:presLayoutVars>
      </dgm:prSet>
      <dgm:spPr/>
    </dgm:pt>
    <dgm:pt modelId="{F6D44B55-2BD8-4017-9812-B47B0C9D622E}" type="pres">
      <dgm:prSet presAssocID="{DEADA524-B29A-4EE7-8913-6642D3A05854}" presName="rootConnector1" presStyleLbl="node1" presStyleIdx="0" presStyleCnt="0"/>
      <dgm:spPr/>
    </dgm:pt>
    <dgm:pt modelId="{6A41BFD6-A115-4032-A406-40F05A0C24A1}" type="pres">
      <dgm:prSet presAssocID="{DEADA524-B29A-4EE7-8913-6642D3A05854}" presName="hierChild2" presStyleCnt="0"/>
      <dgm:spPr/>
    </dgm:pt>
    <dgm:pt modelId="{0D8DCB5D-15DD-475E-8C48-281BB3B99CF1}" type="pres">
      <dgm:prSet presAssocID="{DEADA524-B29A-4EE7-8913-6642D3A05854}" presName="hierChild3" presStyleCnt="0"/>
      <dgm:spPr/>
    </dgm:pt>
    <dgm:pt modelId="{6B23C3AD-8E34-44C0-8CFB-099A8A50964F}" type="pres">
      <dgm:prSet presAssocID="{DB75A937-C4FF-4EB4-B51D-811B7F9A7286}" presName="hierRoot1" presStyleCnt="0">
        <dgm:presLayoutVars>
          <dgm:hierBranch val="init"/>
        </dgm:presLayoutVars>
      </dgm:prSet>
      <dgm:spPr/>
    </dgm:pt>
    <dgm:pt modelId="{27477099-F598-4017-8B91-87D23704D353}" type="pres">
      <dgm:prSet presAssocID="{DB75A937-C4FF-4EB4-B51D-811B7F9A7286}" presName="rootComposite1" presStyleCnt="0"/>
      <dgm:spPr/>
    </dgm:pt>
    <dgm:pt modelId="{9361EC30-4080-4E02-B415-311F6E0767C0}" type="pres">
      <dgm:prSet presAssocID="{DB75A937-C4FF-4EB4-B51D-811B7F9A7286}" presName="rootText1" presStyleLbl="node0" presStyleIdx="1" presStyleCnt="3">
        <dgm:presLayoutVars>
          <dgm:chPref val="3"/>
        </dgm:presLayoutVars>
      </dgm:prSet>
      <dgm:spPr/>
    </dgm:pt>
    <dgm:pt modelId="{0D31B773-95D6-4E93-840E-9D005A504031}" type="pres">
      <dgm:prSet presAssocID="{DB75A937-C4FF-4EB4-B51D-811B7F9A7286}" presName="rootConnector1" presStyleLbl="node1" presStyleIdx="0" presStyleCnt="0"/>
      <dgm:spPr/>
    </dgm:pt>
    <dgm:pt modelId="{32BD7B80-BBD9-4DAE-98C1-6D1789027FFD}" type="pres">
      <dgm:prSet presAssocID="{DB75A937-C4FF-4EB4-B51D-811B7F9A7286}" presName="hierChild2" presStyleCnt="0"/>
      <dgm:spPr/>
    </dgm:pt>
    <dgm:pt modelId="{5BD55928-1042-4749-A971-7DBF184D714A}" type="pres">
      <dgm:prSet presAssocID="{4D5CF172-6BA4-4288-AD46-8C5C548C9002}" presName="Name64" presStyleLbl="parChTrans1D2" presStyleIdx="0" presStyleCnt="2"/>
      <dgm:spPr/>
    </dgm:pt>
    <dgm:pt modelId="{BF3343DF-FE8B-4D22-81E1-ECB20F23ECB5}" type="pres">
      <dgm:prSet presAssocID="{7EBBF3EA-1171-42EB-949B-06931B9D7E6F}" presName="hierRoot2" presStyleCnt="0">
        <dgm:presLayoutVars>
          <dgm:hierBranch val="init"/>
        </dgm:presLayoutVars>
      </dgm:prSet>
      <dgm:spPr/>
    </dgm:pt>
    <dgm:pt modelId="{BDFE25CC-1C42-4349-82E4-DC6D234707DE}" type="pres">
      <dgm:prSet presAssocID="{7EBBF3EA-1171-42EB-949B-06931B9D7E6F}" presName="rootComposite" presStyleCnt="0"/>
      <dgm:spPr/>
    </dgm:pt>
    <dgm:pt modelId="{E6154681-2BD1-4B7C-A39E-5134EBC98094}" type="pres">
      <dgm:prSet presAssocID="{7EBBF3EA-1171-42EB-949B-06931B9D7E6F}" presName="rootText" presStyleLbl="node2" presStyleIdx="0" presStyleCnt="2">
        <dgm:presLayoutVars>
          <dgm:chPref val="3"/>
        </dgm:presLayoutVars>
      </dgm:prSet>
      <dgm:spPr/>
    </dgm:pt>
    <dgm:pt modelId="{10507530-AA6D-4160-AB31-8095B04436D8}" type="pres">
      <dgm:prSet presAssocID="{7EBBF3EA-1171-42EB-949B-06931B9D7E6F}" presName="rootConnector" presStyleLbl="node2" presStyleIdx="0" presStyleCnt="2"/>
      <dgm:spPr/>
    </dgm:pt>
    <dgm:pt modelId="{8861D0E8-49E6-4585-90D5-2A93332CD6D2}" type="pres">
      <dgm:prSet presAssocID="{7EBBF3EA-1171-42EB-949B-06931B9D7E6F}" presName="hierChild4" presStyleCnt="0"/>
      <dgm:spPr/>
    </dgm:pt>
    <dgm:pt modelId="{555491E8-AEB0-4BE7-B85C-9DE19BFDFAFC}" type="pres">
      <dgm:prSet presAssocID="{7EBBF3EA-1171-42EB-949B-06931B9D7E6F}" presName="hierChild5" presStyleCnt="0"/>
      <dgm:spPr/>
    </dgm:pt>
    <dgm:pt modelId="{96D1BF3F-C4DD-432E-938C-9B015C3C58BF}" type="pres">
      <dgm:prSet presAssocID="{A561E81E-CFCE-4C8B-A372-5F9C1820C3D6}" presName="Name64" presStyleLbl="parChTrans1D2" presStyleIdx="1" presStyleCnt="2"/>
      <dgm:spPr/>
    </dgm:pt>
    <dgm:pt modelId="{C152A581-146D-49CF-946D-AA00FF31EA89}" type="pres">
      <dgm:prSet presAssocID="{6F1E75C4-9D0F-47F1-BD99-7D63ABC21E5F}" presName="hierRoot2" presStyleCnt="0">
        <dgm:presLayoutVars>
          <dgm:hierBranch val="init"/>
        </dgm:presLayoutVars>
      </dgm:prSet>
      <dgm:spPr/>
    </dgm:pt>
    <dgm:pt modelId="{71B760CF-13CB-4955-B866-F142750FA3F8}" type="pres">
      <dgm:prSet presAssocID="{6F1E75C4-9D0F-47F1-BD99-7D63ABC21E5F}" presName="rootComposite" presStyleCnt="0"/>
      <dgm:spPr/>
    </dgm:pt>
    <dgm:pt modelId="{93E29AE4-46DF-42DF-A005-2106E594B7A5}" type="pres">
      <dgm:prSet presAssocID="{6F1E75C4-9D0F-47F1-BD99-7D63ABC21E5F}" presName="rootText" presStyleLbl="node2" presStyleIdx="1" presStyleCnt="2">
        <dgm:presLayoutVars>
          <dgm:chPref val="3"/>
        </dgm:presLayoutVars>
      </dgm:prSet>
      <dgm:spPr/>
    </dgm:pt>
    <dgm:pt modelId="{68C0C107-2209-4533-B873-1665CE625E7A}" type="pres">
      <dgm:prSet presAssocID="{6F1E75C4-9D0F-47F1-BD99-7D63ABC21E5F}" presName="rootConnector" presStyleLbl="node2" presStyleIdx="1" presStyleCnt="2"/>
      <dgm:spPr/>
    </dgm:pt>
    <dgm:pt modelId="{ADA59D8E-7EF5-4437-9B07-F12B456CF9D5}" type="pres">
      <dgm:prSet presAssocID="{6F1E75C4-9D0F-47F1-BD99-7D63ABC21E5F}" presName="hierChild4" presStyleCnt="0"/>
      <dgm:spPr/>
    </dgm:pt>
    <dgm:pt modelId="{D5AD00EE-561A-486F-9469-2F3CF6F1E562}" type="pres">
      <dgm:prSet presAssocID="{6F1E75C4-9D0F-47F1-BD99-7D63ABC21E5F}" presName="hierChild5" presStyleCnt="0"/>
      <dgm:spPr/>
    </dgm:pt>
    <dgm:pt modelId="{0AD7045E-0ED7-43BF-ABD0-38545E40B90C}" type="pres">
      <dgm:prSet presAssocID="{DB75A937-C4FF-4EB4-B51D-811B7F9A7286}" presName="hierChild3" presStyleCnt="0"/>
      <dgm:spPr/>
    </dgm:pt>
    <dgm:pt modelId="{980F0199-7EB3-4041-ABC7-12FE770E4A9D}" type="pres">
      <dgm:prSet presAssocID="{03C97E63-792B-4389-B4FD-845764E31D60}" presName="hierRoot1" presStyleCnt="0">
        <dgm:presLayoutVars>
          <dgm:hierBranch val="init"/>
        </dgm:presLayoutVars>
      </dgm:prSet>
      <dgm:spPr/>
    </dgm:pt>
    <dgm:pt modelId="{ED8DDF4D-A56D-4D51-84A8-D7679EE5CC2A}" type="pres">
      <dgm:prSet presAssocID="{03C97E63-792B-4389-B4FD-845764E31D60}" presName="rootComposite1" presStyleCnt="0"/>
      <dgm:spPr/>
    </dgm:pt>
    <dgm:pt modelId="{4F9BA1E6-CBBF-4AA8-A3D9-CBB7C087A62A}" type="pres">
      <dgm:prSet presAssocID="{03C97E63-792B-4389-B4FD-845764E31D60}" presName="rootText1" presStyleLbl="node0" presStyleIdx="2" presStyleCnt="3">
        <dgm:presLayoutVars>
          <dgm:chPref val="3"/>
        </dgm:presLayoutVars>
      </dgm:prSet>
      <dgm:spPr/>
    </dgm:pt>
    <dgm:pt modelId="{27BA58CC-FCCA-4D04-92DB-3CADC60FED74}" type="pres">
      <dgm:prSet presAssocID="{03C97E63-792B-4389-B4FD-845764E31D60}" presName="rootConnector1" presStyleLbl="node1" presStyleIdx="0" presStyleCnt="0"/>
      <dgm:spPr/>
    </dgm:pt>
    <dgm:pt modelId="{2DAF49EB-8045-479C-B2DA-E0AACB3E0F7A}" type="pres">
      <dgm:prSet presAssocID="{03C97E63-792B-4389-B4FD-845764E31D60}" presName="hierChild2" presStyleCnt="0"/>
      <dgm:spPr/>
    </dgm:pt>
    <dgm:pt modelId="{29FA406E-198B-47BF-BAD7-244841BA54ED}" type="pres">
      <dgm:prSet presAssocID="{03C97E63-792B-4389-B4FD-845764E31D60}" presName="hierChild3" presStyleCnt="0"/>
      <dgm:spPr/>
    </dgm:pt>
  </dgm:ptLst>
  <dgm:cxnLst>
    <dgm:cxn modelId="{24DF1E07-8260-4A99-A598-0AE00163BB4D}" type="presOf" srcId="{03C97E63-792B-4389-B4FD-845764E31D60}" destId="{4F9BA1E6-CBBF-4AA8-A3D9-CBB7C087A62A}" srcOrd="0" destOrd="0" presId="urn:microsoft.com/office/officeart/2009/3/layout/HorizontalOrganizationChart"/>
    <dgm:cxn modelId="{173B5A22-2D41-422D-8A11-4292B101C46D}" type="presOf" srcId="{DEADA524-B29A-4EE7-8913-6642D3A05854}" destId="{F6D44B55-2BD8-4017-9812-B47B0C9D622E}" srcOrd="1" destOrd="0" presId="urn:microsoft.com/office/officeart/2009/3/layout/HorizontalOrganizationChart"/>
    <dgm:cxn modelId="{41C65A29-A721-43B6-B533-0EE3849CE271}" srcId="{DB75A937-C4FF-4EB4-B51D-811B7F9A7286}" destId="{7EBBF3EA-1171-42EB-949B-06931B9D7E6F}" srcOrd="0" destOrd="0" parTransId="{4D5CF172-6BA4-4288-AD46-8C5C548C9002}" sibTransId="{7C10C152-9FA8-40AB-8B05-6A3D54BEBE73}"/>
    <dgm:cxn modelId="{43AFB32C-0DB7-4BBD-B861-63AEAA5960BA}" type="presOf" srcId="{DB75A937-C4FF-4EB4-B51D-811B7F9A7286}" destId="{9361EC30-4080-4E02-B415-311F6E0767C0}" srcOrd="0" destOrd="0" presId="urn:microsoft.com/office/officeart/2009/3/layout/HorizontalOrganizationChart"/>
    <dgm:cxn modelId="{7517B55B-2C29-47F8-9719-8E123BD66081}" type="presOf" srcId="{7EBBF3EA-1171-42EB-949B-06931B9D7E6F}" destId="{E6154681-2BD1-4B7C-A39E-5134EBC98094}" srcOrd="0" destOrd="0" presId="urn:microsoft.com/office/officeart/2009/3/layout/HorizontalOrganizationChart"/>
    <dgm:cxn modelId="{99EBFB5B-8B4A-43E9-B34C-9CD238040BA5}" srcId="{DB75A937-C4FF-4EB4-B51D-811B7F9A7286}" destId="{6F1E75C4-9D0F-47F1-BD99-7D63ABC21E5F}" srcOrd="1" destOrd="0" parTransId="{A561E81E-CFCE-4C8B-A372-5F9C1820C3D6}" sibTransId="{41E84416-A5B9-4942-A609-8B9010539DA1}"/>
    <dgm:cxn modelId="{2D4EA864-CCE5-4AEE-81AD-428ADEF8CCFB}" type="presOf" srcId="{03C97E63-792B-4389-B4FD-845764E31D60}" destId="{27BA58CC-FCCA-4D04-92DB-3CADC60FED74}" srcOrd="1" destOrd="0" presId="urn:microsoft.com/office/officeart/2009/3/layout/HorizontalOrganizationChart"/>
    <dgm:cxn modelId="{F369436A-1A9C-478E-AE70-ED3CA6A3C17F}" type="presOf" srcId="{4D5CF172-6BA4-4288-AD46-8C5C548C9002}" destId="{5BD55928-1042-4749-A971-7DBF184D714A}" srcOrd="0" destOrd="0" presId="urn:microsoft.com/office/officeart/2009/3/layout/HorizontalOrganizationChart"/>
    <dgm:cxn modelId="{817B7D82-6F05-4E9C-ABAD-26F174297B64}" type="presOf" srcId="{DB75A937-C4FF-4EB4-B51D-811B7F9A7286}" destId="{0D31B773-95D6-4E93-840E-9D005A504031}" srcOrd="1" destOrd="0" presId="urn:microsoft.com/office/officeart/2009/3/layout/HorizontalOrganizationChart"/>
    <dgm:cxn modelId="{C448029C-BE04-453A-B3A7-AEF4600E40BC}" type="presOf" srcId="{7EBBF3EA-1171-42EB-949B-06931B9D7E6F}" destId="{10507530-AA6D-4160-AB31-8095B04436D8}" srcOrd="1" destOrd="0" presId="urn:microsoft.com/office/officeart/2009/3/layout/HorizontalOrganizationChart"/>
    <dgm:cxn modelId="{3FAC86A9-F872-4E4E-AB07-9A37ECCDC602}" srcId="{3A8CDAEE-17B1-4679-B24E-88EC3AF5A354}" destId="{DEADA524-B29A-4EE7-8913-6642D3A05854}" srcOrd="0" destOrd="0" parTransId="{AF29708A-4257-43BE-8408-33BBEDD95A71}" sibTransId="{DD5DB16B-0A49-432C-9151-68944F6653F6}"/>
    <dgm:cxn modelId="{48D9D3B8-EDFC-4805-8671-F1BC5253FE92}" type="presOf" srcId="{DEADA524-B29A-4EE7-8913-6642D3A05854}" destId="{08423140-8127-45D3-A32A-100B62813D4C}" srcOrd="0" destOrd="0" presId="urn:microsoft.com/office/officeart/2009/3/layout/HorizontalOrganizationChart"/>
    <dgm:cxn modelId="{E0DD21BB-C6BD-4BEC-8981-5CA2E6CE2107}" type="presOf" srcId="{6F1E75C4-9D0F-47F1-BD99-7D63ABC21E5F}" destId="{93E29AE4-46DF-42DF-A005-2106E594B7A5}" srcOrd="0" destOrd="0" presId="urn:microsoft.com/office/officeart/2009/3/layout/HorizontalOrganizationChart"/>
    <dgm:cxn modelId="{E5B5CECC-C817-4978-933D-A507FD3714A5}" srcId="{3A8CDAEE-17B1-4679-B24E-88EC3AF5A354}" destId="{03C97E63-792B-4389-B4FD-845764E31D60}" srcOrd="2" destOrd="0" parTransId="{E1C99D24-DECD-488A-AAD5-5E369E634304}" sibTransId="{FED95483-B45F-484E-A662-BBF8DE01D795}"/>
    <dgm:cxn modelId="{CF824DD5-B1A1-47AE-BC64-1BB62582E9BA}" type="presOf" srcId="{6F1E75C4-9D0F-47F1-BD99-7D63ABC21E5F}" destId="{68C0C107-2209-4533-B873-1665CE625E7A}" srcOrd="1" destOrd="0" presId="urn:microsoft.com/office/officeart/2009/3/layout/HorizontalOrganizationChart"/>
    <dgm:cxn modelId="{F8D92AE8-084F-469A-AF9A-35EC98F64FA0}" type="presOf" srcId="{A561E81E-CFCE-4C8B-A372-5F9C1820C3D6}" destId="{96D1BF3F-C4DD-432E-938C-9B015C3C58BF}" srcOrd="0" destOrd="0" presId="urn:microsoft.com/office/officeart/2009/3/layout/HorizontalOrganizationChart"/>
    <dgm:cxn modelId="{22786DEB-5332-40CC-9FCD-2257C984170A}" type="presOf" srcId="{3A8CDAEE-17B1-4679-B24E-88EC3AF5A354}" destId="{2F0ACB9C-696B-4DFF-A2E3-A614F2B888EF}" srcOrd="0" destOrd="0" presId="urn:microsoft.com/office/officeart/2009/3/layout/HorizontalOrganizationChart"/>
    <dgm:cxn modelId="{6EE85EF3-518B-4E40-9DDD-3C528184A23E}" srcId="{3A8CDAEE-17B1-4679-B24E-88EC3AF5A354}" destId="{DB75A937-C4FF-4EB4-B51D-811B7F9A7286}" srcOrd="1" destOrd="0" parTransId="{E5D8976B-FE98-40D0-A955-35A997CC2162}" sibTransId="{ADC978DA-ADE9-41E8-BA07-7CC4710F3412}"/>
    <dgm:cxn modelId="{64E23229-A868-47E9-9832-934B0825467B}" type="presParOf" srcId="{2F0ACB9C-696B-4DFF-A2E3-A614F2B888EF}" destId="{636E2EF4-2511-4D7D-85D2-48E6602DBA44}" srcOrd="0" destOrd="0" presId="urn:microsoft.com/office/officeart/2009/3/layout/HorizontalOrganizationChart"/>
    <dgm:cxn modelId="{46974B64-0E02-4BF7-B294-89B26717F629}" type="presParOf" srcId="{636E2EF4-2511-4D7D-85D2-48E6602DBA44}" destId="{25942010-1F35-4BFA-9FB4-662C5378488B}" srcOrd="0" destOrd="0" presId="urn:microsoft.com/office/officeart/2009/3/layout/HorizontalOrganizationChart"/>
    <dgm:cxn modelId="{7A4F96AC-D756-4E9D-8334-8AB70BD49BDD}" type="presParOf" srcId="{25942010-1F35-4BFA-9FB4-662C5378488B}" destId="{08423140-8127-45D3-A32A-100B62813D4C}" srcOrd="0" destOrd="0" presId="urn:microsoft.com/office/officeart/2009/3/layout/HorizontalOrganizationChart"/>
    <dgm:cxn modelId="{ECDCDCCF-36DD-46A9-8680-125F1814B54D}" type="presParOf" srcId="{25942010-1F35-4BFA-9FB4-662C5378488B}" destId="{F6D44B55-2BD8-4017-9812-B47B0C9D622E}" srcOrd="1" destOrd="0" presId="urn:microsoft.com/office/officeart/2009/3/layout/HorizontalOrganizationChart"/>
    <dgm:cxn modelId="{545CA41E-E7BC-48E4-AE58-99E6A9FADB9B}" type="presParOf" srcId="{636E2EF4-2511-4D7D-85D2-48E6602DBA44}" destId="{6A41BFD6-A115-4032-A406-40F05A0C24A1}" srcOrd="1" destOrd="0" presId="urn:microsoft.com/office/officeart/2009/3/layout/HorizontalOrganizationChart"/>
    <dgm:cxn modelId="{130C3C31-A546-472B-9607-CB8FB7E18430}" type="presParOf" srcId="{636E2EF4-2511-4D7D-85D2-48E6602DBA44}" destId="{0D8DCB5D-15DD-475E-8C48-281BB3B99CF1}" srcOrd="2" destOrd="0" presId="urn:microsoft.com/office/officeart/2009/3/layout/HorizontalOrganizationChart"/>
    <dgm:cxn modelId="{6A03772C-F74D-4A38-AD1A-CE6C33675554}" type="presParOf" srcId="{2F0ACB9C-696B-4DFF-A2E3-A614F2B888EF}" destId="{6B23C3AD-8E34-44C0-8CFB-099A8A50964F}" srcOrd="1" destOrd="0" presId="urn:microsoft.com/office/officeart/2009/3/layout/HorizontalOrganizationChart"/>
    <dgm:cxn modelId="{791A4239-8C2A-40E9-A799-3217972700FD}" type="presParOf" srcId="{6B23C3AD-8E34-44C0-8CFB-099A8A50964F}" destId="{27477099-F598-4017-8B91-87D23704D353}" srcOrd="0" destOrd="0" presId="urn:microsoft.com/office/officeart/2009/3/layout/HorizontalOrganizationChart"/>
    <dgm:cxn modelId="{731AEC64-6210-4F62-BAEA-675EE667546E}" type="presParOf" srcId="{27477099-F598-4017-8B91-87D23704D353}" destId="{9361EC30-4080-4E02-B415-311F6E0767C0}" srcOrd="0" destOrd="0" presId="urn:microsoft.com/office/officeart/2009/3/layout/HorizontalOrganizationChart"/>
    <dgm:cxn modelId="{F02F7BD4-69C3-4BBA-9B9A-AF6F5BF12713}" type="presParOf" srcId="{27477099-F598-4017-8B91-87D23704D353}" destId="{0D31B773-95D6-4E93-840E-9D005A504031}" srcOrd="1" destOrd="0" presId="urn:microsoft.com/office/officeart/2009/3/layout/HorizontalOrganizationChart"/>
    <dgm:cxn modelId="{DC63A63C-529F-495C-8704-75DCD9ADC177}" type="presParOf" srcId="{6B23C3AD-8E34-44C0-8CFB-099A8A50964F}" destId="{32BD7B80-BBD9-4DAE-98C1-6D1789027FFD}" srcOrd="1" destOrd="0" presId="urn:microsoft.com/office/officeart/2009/3/layout/HorizontalOrganizationChart"/>
    <dgm:cxn modelId="{55E72C38-09C7-4767-B36A-023B6C2D3C10}" type="presParOf" srcId="{32BD7B80-BBD9-4DAE-98C1-6D1789027FFD}" destId="{5BD55928-1042-4749-A971-7DBF184D714A}" srcOrd="0" destOrd="0" presId="urn:microsoft.com/office/officeart/2009/3/layout/HorizontalOrganizationChart"/>
    <dgm:cxn modelId="{83B7146E-BDCA-4BEA-95B8-640554C06BD8}" type="presParOf" srcId="{32BD7B80-BBD9-4DAE-98C1-6D1789027FFD}" destId="{BF3343DF-FE8B-4D22-81E1-ECB20F23ECB5}" srcOrd="1" destOrd="0" presId="urn:microsoft.com/office/officeart/2009/3/layout/HorizontalOrganizationChart"/>
    <dgm:cxn modelId="{18C20675-9DF4-4BFB-B2AB-B7343687F370}" type="presParOf" srcId="{BF3343DF-FE8B-4D22-81E1-ECB20F23ECB5}" destId="{BDFE25CC-1C42-4349-82E4-DC6D234707DE}" srcOrd="0" destOrd="0" presId="urn:microsoft.com/office/officeart/2009/3/layout/HorizontalOrganizationChart"/>
    <dgm:cxn modelId="{12DF8067-8168-4982-9143-21E04B45A74D}" type="presParOf" srcId="{BDFE25CC-1C42-4349-82E4-DC6D234707DE}" destId="{E6154681-2BD1-4B7C-A39E-5134EBC98094}" srcOrd="0" destOrd="0" presId="urn:microsoft.com/office/officeart/2009/3/layout/HorizontalOrganizationChart"/>
    <dgm:cxn modelId="{E716B40C-1969-4C5D-8D59-B3098EEA362F}" type="presParOf" srcId="{BDFE25CC-1C42-4349-82E4-DC6D234707DE}" destId="{10507530-AA6D-4160-AB31-8095B04436D8}" srcOrd="1" destOrd="0" presId="urn:microsoft.com/office/officeart/2009/3/layout/HorizontalOrganizationChart"/>
    <dgm:cxn modelId="{B8C2662E-C793-474E-AB44-BE06DFA403EC}" type="presParOf" srcId="{BF3343DF-FE8B-4D22-81E1-ECB20F23ECB5}" destId="{8861D0E8-49E6-4585-90D5-2A93332CD6D2}" srcOrd="1" destOrd="0" presId="urn:microsoft.com/office/officeart/2009/3/layout/HorizontalOrganizationChart"/>
    <dgm:cxn modelId="{306F2029-80ED-48B5-8D6A-32139AA8986C}" type="presParOf" srcId="{BF3343DF-FE8B-4D22-81E1-ECB20F23ECB5}" destId="{555491E8-AEB0-4BE7-B85C-9DE19BFDFAFC}" srcOrd="2" destOrd="0" presId="urn:microsoft.com/office/officeart/2009/3/layout/HorizontalOrganizationChart"/>
    <dgm:cxn modelId="{E27211CF-8EF4-4F41-B8F2-9B64B03E716B}" type="presParOf" srcId="{32BD7B80-BBD9-4DAE-98C1-6D1789027FFD}" destId="{96D1BF3F-C4DD-432E-938C-9B015C3C58BF}" srcOrd="2" destOrd="0" presId="urn:microsoft.com/office/officeart/2009/3/layout/HorizontalOrganizationChart"/>
    <dgm:cxn modelId="{EAA9937F-1704-4106-9986-FBE28BB471B8}" type="presParOf" srcId="{32BD7B80-BBD9-4DAE-98C1-6D1789027FFD}" destId="{C152A581-146D-49CF-946D-AA00FF31EA89}" srcOrd="3" destOrd="0" presId="urn:microsoft.com/office/officeart/2009/3/layout/HorizontalOrganizationChart"/>
    <dgm:cxn modelId="{DBC38B6F-2CCD-45BE-A962-ADAC94F33569}" type="presParOf" srcId="{C152A581-146D-49CF-946D-AA00FF31EA89}" destId="{71B760CF-13CB-4955-B866-F142750FA3F8}" srcOrd="0" destOrd="0" presId="urn:microsoft.com/office/officeart/2009/3/layout/HorizontalOrganizationChart"/>
    <dgm:cxn modelId="{BAA3C33A-9A31-4587-8854-06D508AB998C}" type="presParOf" srcId="{71B760CF-13CB-4955-B866-F142750FA3F8}" destId="{93E29AE4-46DF-42DF-A005-2106E594B7A5}" srcOrd="0" destOrd="0" presId="urn:microsoft.com/office/officeart/2009/3/layout/HorizontalOrganizationChart"/>
    <dgm:cxn modelId="{44A62AAF-061D-42D4-B93B-1BC6656E42BB}" type="presParOf" srcId="{71B760CF-13CB-4955-B866-F142750FA3F8}" destId="{68C0C107-2209-4533-B873-1665CE625E7A}" srcOrd="1" destOrd="0" presId="urn:microsoft.com/office/officeart/2009/3/layout/HorizontalOrganizationChart"/>
    <dgm:cxn modelId="{C259D390-7837-4CAB-99AD-A74BA25DD015}" type="presParOf" srcId="{C152A581-146D-49CF-946D-AA00FF31EA89}" destId="{ADA59D8E-7EF5-4437-9B07-F12B456CF9D5}" srcOrd="1" destOrd="0" presId="urn:microsoft.com/office/officeart/2009/3/layout/HorizontalOrganizationChart"/>
    <dgm:cxn modelId="{932B4ABE-1860-45E3-B4FA-CDB1D83FFB1E}" type="presParOf" srcId="{C152A581-146D-49CF-946D-AA00FF31EA89}" destId="{D5AD00EE-561A-486F-9469-2F3CF6F1E562}" srcOrd="2" destOrd="0" presId="urn:microsoft.com/office/officeart/2009/3/layout/HorizontalOrganizationChart"/>
    <dgm:cxn modelId="{34D01BB0-6AE1-404D-AE2E-B0B972C67084}" type="presParOf" srcId="{6B23C3AD-8E34-44C0-8CFB-099A8A50964F}" destId="{0AD7045E-0ED7-43BF-ABD0-38545E40B90C}" srcOrd="2" destOrd="0" presId="urn:microsoft.com/office/officeart/2009/3/layout/HorizontalOrganizationChart"/>
    <dgm:cxn modelId="{CC0EC657-BC10-47F8-AAFF-022972E3AF7A}" type="presParOf" srcId="{2F0ACB9C-696B-4DFF-A2E3-A614F2B888EF}" destId="{980F0199-7EB3-4041-ABC7-12FE770E4A9D}" srcOrd="2" destOrd="0" presId="urn:microsoft.com/office/officeart/2009/3/layout/HorizontalOrganizationChart"/>
    <dgm:cxn modelId="{C1251A7A-5AE1-4686-B20C-E65E5C15B932}" type="presParOf" srcId="{980F0199-7EB3-4041-ABC7-12FE770E4A9D}" destId="{ED8DDF4D-A56D-4D51-84A8-D7679EE5CC2A}" srcOrd="0" destOrd="0" presId="urn:microsoft.com/office/officeart/2009/3/layout/HorizontalOrganizationChart"/>
    <dgm:cxn modelId="{317F9041-1966-4377-A95F-DDDB8B753D4C}" type="presParOf" srcId="{ED8DDF4D-A56D-4D51-84A8-D7679EE5CC2A}" destId="{4F9BA1E6-CBBF-4AA8-A3D9-CBB7C087A62A}" srcOrd="0" destOrd="0" presId="urn:microsoft.com/office/officeart/2009/3/layout/HorizontalOrganizationChart"/>
    <dgm:cxn modelId="{56778E1A-EDD2-4EA8-B399-17B4F80C1A41}" type="presParOf" srcId="{ED8DDF4D-A56D-4D51-84A8-D7679EE5CC2A}" destId="{27BA58CC-FCCA-4D04-92DB-3CADC60FED74}" srcOrd="1" destOrd="0" presId="urn:microsoft.com/office/officeart/2009/3/layout/HorizontalOrganizationChart"/>
    <dgm:cxn modelId="{2EADA13D-A462-4E81-B050-45DFBC3804F5}" type="presParOf" srcId="{980F0199-7EB3-4041-ABC7-12FE770E4A9D}" destId="{2DAF49EB-8045-479C-B2DA-E0AACB3E0F7A}" srcOrd="1" destOrd="0" presId="urn:microsoft.com/office/officeart/2009/3/layout/HorizontalOrganizationChart"/>
    <dgm:cxn modelId="{140BA07A-5D39-4531-88F5-7349DD750929}" type="presParOf" srcId="{980F0199-7EB3-4041-ABC7-12FE770E4A9D}" destId="{29FA406E-198B-47BF-BAD7-244841BA54E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8F587-D727-4F49-86F3-2B3FEE576777}">
      <dsp:nvSpPr>
        <dsp:cNvPr id="0" name=""/>
        <dsp:cNvSpPr/>
      </dsp:nvSpPr>
      <dsp:spPr>
        <a:xfrm>
          <a:off x="0" y="0"/>
          <a:ext cx="8229600" cy="3394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W zakresie realizacji obowiązków z zakresu BHP i przeciwdziałania COVID-19 warto skorzystać z wytycznych CENTRALNEGO INSTYTUTU OCHRONY PRACY – PAŃSTWOWEGO INSTYTUTU BADAWCZEGO</a:t>
          </a:r>
        </a:p>
      </dsp:txBody>
      <dsp:txXfrm>
        <a:off x="0" y="0"/>
        <a:ext cx="8229600" cy="1833143"/>
      </dsp:txXfrm>
    </dsp:sp>
    <dsp:sp modelId="{5EEF980B-07D8-4AAA-B307-C37260E0820E}">
      <dsp:nvSpPr>
        <dsp:cNvPr id="0" name=""/>
        <dsp:cNvSpPr/>
      </dsp:nvSpPr>
      <dsp:spPr>
        <a:xfrm>
          <a:off x="0" y="1765249"/>
          <a:ext cx="8229600" cy="15615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>
              <a:hlinkClick xmlns:r="http://schemas.openxmlformats.org/officeDocument/2006/relationships" r:id="rId1"/>
            </a:rPr>
            <a:t>https://m.ciop.pl/CIOPPortalWAR/file/89970/2020051833329&amp;Koronawirus-zalecenia-ogolne-2020-05-18.pdf</a:t>
          </a:r>
          <a:endParaRPr lang="pl-PL" sz="1800" kern="1200"/>
        </a:p>
      </dsp:txBody>
      <dsp:txXfrm>
        <a:off x="0" y="1765249"/>
        <a:ext cx="8229600" cy="15615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1BF3F-C4DD-432E-938C-9B015C3C58BF}">
      <dsp:nvSpPr>
        <dsp:cNvPr id="0" name=""/>
        <dsp:cNvSpPr/>
      </dsp:nvSpPr>
      <dsp:spPr>
        <a:xfrm>
          <a:off x="3823468" y="1697355"/>
          <a:ext cx="582662" cy="626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331" y="0"/>
              </a:lnTo>
              <a:lnTo>
                <a:pt x="291331" y="626361"/>
              </a:lnTo>
              <a:lnTo>
                <a:pt x="582662" y="62636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55928-1042-4749-A971-7DBF184D714A}">
      <dsp:nvSpPr>
        <dsp:cNvPr id="0" name=""/>
        <dsp:cNvSpPr/>
      </dsp:nvSpPr>
      <dsp:spPr>
        <a:xfrm>
          <a:off x="3823468" y="1070993"/>
          <a:ext cx="582662" cy="626361"/>
        </a:xfrm>
        <a:custGeom>
          <a:avLst/>
          <a:gdLst/>
          <a:ahLst/>
          <a:cxnLst/>
          <a:rect l="0" t="0" r="0" b="0"/>
          <a:pathLst>
            <a:path>
              <a:moveTo>
                <a:pt x="0" y="626361"/>
              </a:moveTo>
              <a:lnTo>
                <a:pt x="291331" y="626361"/>
              </a:lnTo>
              <a:lnTo>
                <a:pt x="291331" y="0"/>
              </a:lnTo>
              <a:lnTo>
                <a:pt x="58266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423140-8127-45D3-A32A-100B62813D4C}">
      <dsp:nvSpPr>
        <dsp:cNvPr id="0" name=""/>
        <dsp:cNvSpPr/>
      </dsp:nvSpPr>
      <dsp:spPr>
        <a:xfrm>
          <a:off x="910158" y="351"/>
          <a:ext cx="2913310" cy="8885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Czy pracodawca może żądać od pracownika informacji na temat szczepienia ?</a:t>
          </a:r>
        </a:p>
      </dsp:txBody>
      <dsp:txXfrm>
        <a:off x="910158" y="351"/>
        <a:ext cx="2913310" cy="888559"/>
      </dsp:txXfrm>
    </dsp:sp>
    <dsp:sp modelId="{9361EC30-4080-4E02-B415-311F6E0767C0}">
      <dsp:nvSpPr>
        <dsp:cNvPr id="0" name=""/>
        <dsp:cNvSpPr/>
      </dsp:nvSpPr>
      <dsp:spPr>
        <a:xfrm>
          <a:off x="910158" y="1253075"/>
          <a:ext cx="2913310" cy="8885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Aktualnie brak jest ku temu podstawy prawnej, ponieważ dane na temat szczepienia należą do danych dotyczących stanu zdrowia. Planowane są jednak zmiany w tym zakresie. Główne założenia zmian: </a:t>
          </a:r>
        </a:p>
      </dsp:txBody>
      <dsp:txXfrm>
        <a:off x="910158" y="1253075"/>
        <a:ext cx="2913310" cy="888559"/>
      </dsp:txXfrm>
    </dsp:sp>
    <dsp:sp modelId="{E6154681-2BD1-4B7C-A39E-5134EBC98094}">
      <dsp:nvSpPr>
        <dsp:cNvPr id="0" name=""/>
        <dsp:cNvSpPr/>
      </dsp:nvSpPr>
      <dsp:spPr>
        <a:xfrm>
          <a:off x="4406131" y="626713"/>
          <a:ext cx="2913310" cy="8885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Pracodawca będzie miał dostęp do systemu w którym dane </a:t>
          </a:r>
          <a:r>
            <a:rPr lang="pl-PL" sz="1100" kern="1200" dirty="0" err="1"/>
            <a:t>natemat</a:t>
          </a:r>
          <a:r>
            <a:rPr lang="pl-PL" sz="1100" kern="1200" dirty="0"/>
            <a:t> szczepień będą zawarte</a:t>
          </a:r>
        </a:p>
      </dsp:txBody>
      <dsp:txXfrm>
        <a:off x="4406131" y="626713"/>
        <a:ext cx="2913310" cy="888559"/>
      </dsp:txXfrm>
    </dsp:sp>
    <dsp:sp modelId="{93E29AE4-46DF-42DF-A005-2106E594B7A5}">
      <dsp:nvSpPr>
        <dsp:cNvPr id="0" name=""/>
        <dsp:cNvSpPr/>
      </dsp:nvSpPr>
      <dsp:spPr>
        <a:xfrm>
          <a:off x="4406131" y="1879436"/>
          <a:ext cx="2913310" cy="8885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Pracodawca będzie mógł dzięki informacjom z systemu przenieść pracownika do innej- bezpiecznej dla niego pracy, a nawet skierować go na urlop bezpłatny</a:t>
          </a:r>
        </a:p>
      </dsp:txBody>
      <dsp:txXfrm>
        <a:off x="4406131" y="1879436"/>
        <a:ext cx="2913310" cy="888559"/>
      </dsp:txXfrm>
    </dsp:sp>
    <dsp:sp modelId="{4F9BA1E6-CBBF-4AA8-A3D9-CBB7C087A62A}">
      <dsp:nvSpPr>
        <dsp:cNvPr id="0" name=""/>
        <dsp:cNvSpPr/>
      </dsp:nvSpPr>
      <dsp:spPr>
        <a:xfrm>
          <a:off x="910158" y="2505798"/>
          <a:ext cx="2913310" cy="8885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Nowe rozwiązania nie wprowadzą obowiązku szczepień dla pracowników </a:t>
          </a:r>
        </a:p>
      </dsp:txBody>
      <dsp:txXfrm>
        <a:off x="910158" y="2505798"/>
        <a:ext cx="2913310" cy="888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2164" cy="495459"/>
          </a:xfrm>
          <a:prstGeom prst="rect">
            <a:avLst/>
          </a:prstGeom>
        </p:spPr>
        <p:txBody>
          <a:bodyPr vert="horz" lIns="91073" tIns="45537" rIns="91073" bIns="45537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8360" y="1"/>
            <a:ext cx="2922163" cy="495459"/>
          </a:xfrm>
          <a:prstGeom prst="rect">
            <a:avLst/>
          </a:prstGeom>
        </p:spPr>
        <p:txBody>
          <a:bodyPr vert="horz" lIns="91073" tIns="45537" rIns="91073" bIns="45537" rtlCol="0"/>
          <a:lstStyle>
            <a:lvl1pPr algn="r">
              <a:defRPr sz="1200"/>
            </a:lvl1pPr>
          </a:lstStyle>
          <a:p>
            <a:fld id="{FAC36CC1-641E-4762-996D-71943BDEA2F4}" type="datetimeFigureOut">
              <a:rPr lang="de-AT" smtClean="0"/>
              <a:t>01.09.2021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377205"/>
            <a:ext cx="2922164" cy="495459"/>
          </a:xfrm>
          <a:prstGeom prst="rect">
            <a:avLst/>
          </a:prstGeom>
        </p:spPr>
        <p:txBody>
          <a:bodyPr vert="horz" lIns="91073" tIns="45537" rIns="91073" bIns="45537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8360" y="9377205"/>
            <a:ext cx="2922163" cy="495459"/>
          </a:xfrm>
          <a:prstGeom prst="rect">
            <a:avLst/>
          </a:prstGeom>
        </p:spPr>
        <p:txBody>
          <a:bodyPr vert="horz" lIns="91073" tIns="45537" rIns="91073" bIns="45537" rtlCol="0" anchor="b"/>
          <a:lstStyle>
            <a:lvl1pPr algn="r">
              <a:defRPr sz="1200"/>
            </a:lvl1pPr>
          </a:lstStyle>
          <a:p>
            <a:fld id="{1939FADA-7AA3-443B-BDA7-FDFF26E727EB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7977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22164" cy="493871"/>
          </a:xfrm>
          <a:prstGeom prst="rect">
            <a:avLst/>
          </a:prstGeom>
        </p:spPr>
        <p:txBody>
          <a:bodyPr vert="horz" lIns="91073" tIns="45537" rIns="91073" bIns="455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8360" y="3"/>
            <a:ext cx="2922163" cy="493871"/>
          </a:xfrm>
          <a:prstGeom prst="rect">
            <a:avLst/>
          </a:prstGeom>
        </p:spPr>
        <p:txBody>
          <a:bodyPr vert="horz" lIns="91073" tIns="45537" rIns="91073" bIns="455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0669C81-39A9-46B5-B88D-83B59DE48708}" type="datetimeFigureOut">
              <a:rPr lang="de-DE"/>
              <a:pPr>
                <a:defRPr/>
              </a:pPr>
              <a:t>01.09.2021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41363"/>
            <a:ext cx="5922963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73" tIns="45537" rIns="91073" bIns="45537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736" y="4689397"/>
            <a:ext cx="5394644" cy="4443254"/>
          </a:xfrm>
          <a:prstGeom prst="rect">
            <a:avLst/>
          </a:prstGeom>
        </p:spPr>
        <p:txBody>
          <a:bodyPr vert="horz" lIns="91073" tIns="45537" rIns="91073" bIns="45537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377204"/>
            <a:ext cx="2922164" cy="493870"/>
          </a:xfrm>
          <a:prstGeom prst="rect">
            <a:avLst/>
          </a:prstGeom>
        </p:spPr>
        <p:txBody>
          <a:bodyPr vert="horz" lIns="91073" tIns="45537" rIns="91073" bIns="455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8360" y="9377204"/>
            <a:ext cx="2922163" cy="493870"/>
          </a:xfrm>
          <a:prstGeom prst="rect">
            <a:avLst/>
          </a:prstGeom>
        </p:spPr>
        <p:txBody>
          <a:bodyPr vert="horz" lIns="91073" tIns="45537" rIns="91073" bIns="455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402D7C-46CB-46D2-B837-24130D61AC8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445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402D7C-46CB-46D2-B837-24130D61AC8D}" type="slidenum"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841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552" y="2985515"/>
            <a:ext cx="7844408" cy="1024113"/>
          </a:xfrm>
        </p:spPr>
        <p:txBody>
          <a:bodyPr>
            <a:normAutofit/>
          </a:bodyPr>
          <a:lstStyle>
            <a:lvl1pPr algn="l">
              <a:defRPr sz="2800" cap="none" baseline="0">
                <a:solidFill>
                  <a:srgbClr val="642565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3938578"/>
            <a:ext cx="7848872" cy="75912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A5B5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de-DE" dirty="0"/>
          </a:p>
        </p:txBody>
      </p:sp>
      <p:sp>
        <p:nvSpPr>
          <p:cNvPr id="9" name="Datumsplatzhalter 2"/>
          <p:cNvSpPr txBox="1">
            <a:spLocks/>
          </p:cNvSpPr>
          <p:nvPr userDrawn="1"/>
        </p:nvSpPr>
        <p:spPr>
          <a:xfrm>
            <a:off x="6804644" y="5111080"/>
            <a:ext cx="1367756" cy="266700"/>
          </a:xfrm>
          <a:prstGeom prst="rect">
            <a:avLst/>
          </a:prstGeom>
        </p:spPr>
        <p:txBody>
          <a:bodyPr lIns="0" tIns="0" rIns="0" bIns="0"/>
          <a:lstStyle/>
          <a:p>
            <a:pPr algn="just">
              <a:defRPr/>
            </a:pPr>
            <a:br>
              <a:rPr lang="de-DE" sz="1100" dirty="0">
                <a:solidFill>
                  <a:srgbClr val="511B53"/>
                </a:solidFill>
                <a:latin typeface="Arial" pitchFamily="34" charset="0"/>
              </a:rPr>
            </a:br>
            <a:r>
              <a:rPr lang="de-DE" sz="1100" dirty="0">
                <a:solidFill>
                  <a:srgbClr val="511B53"/>
                </a:solidFill>
                <a:latin typeface="Arial" pitchFamily="34" charset="0"/>
              </a:rPr>
              <a:t>schindhelm.com     </a:t>
            </a:r>
          </a:p>
          <a:p>
            <a:pPr>
              <a:defRPr/>
            </a:pPr>
            <a:endParaRPr lang="de-DE" sz="1100" dirty="0">
              <a:latin typeface="Arial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A4BCB3A-4548-4BB8-8996-802068AF73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43973"/>
            <a:ext cx="5102957" cy="289027"/>
          </a:xfrm>
          <a:prstGeom prst="rect">
            <a:avLst/>
          </a:prstGeom>
        </p:spPr>
      </p:pic>
      <p:pic>
        <p:nvPicPr>
          <p:cNvPr id="7" name="Grafik 6" descr="Ein Bild, das drinnen, Tisch, Boden, Möbel enthält.&#10;&#10;Mit sehr hoher Zuverlässigkeit generierte Beschreibung">
            <a:extLst>
              <a:ext uri="{FF2B5EF4-FFF2-40B4-BE49-F238E27FC236}">
                <a16:creationId xmlns:a16="http://schemas.microsoft.com/office/drawing/2014/main" id="{A5ECA305-54CC-4475-B21B-7092F6AF57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3728"/>
          </a:xfrm>
          <a:prstGeom prst="rect">
            <a:avLst/>
          </a:prstGeom>
        </p:spPr>
      </p:pic>
      <p:pic>
        <p:nvPicPr>
          <p:cNvPr id="10" name="Grafik 3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100793"/>
            <a:ext cx="2266949" cy="169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29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552" y="2985515"/>
            <a:ext cx="7844408" cy="1024113"/>
          </a:xfrm>
        </p:spPr>
        <p:txBody>
          <a:bodyPr>
            <a:normAutofit/>
          </a:bodyPr>
          <a:lstStyle>
            <a:lvl1pPr algn="l">
              <a:defRPr sz="2800" cap="none" baseline="0">
                <a:solidFill>
                  <a:srgbClr val="642565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3938578"/>
            <a:ext cx="7848872" cy="75912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A5B5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de-DE" dirty="0"/>
          </a:p>
        </p:txBody>
      </p:sp>
      <p:sp>
        <p:nvSpPr>
          <p:cNvPr id="8" name="Datumsplatzhalter 2"/>
          <p:cNvSpPr txBox="1">
            <a:spLocks/>
          </p:cNvSpPr>
          <p:nvPr userDrawn="1"/>
        </p:nvSpPr>
        <p:spPr>
          <a:xfrm>
            <a:off x="6804644" y="5111080"/>
            <a:ext cx="1367756" cy="266700"/>
          </a:xfrm>
          <a:prstGeom prst="rect">
            <a:avLst/>
          </a:prstGeom>
        </p:spPr>
        <p:txBody>
          <a:bodyPr lIns="0" tIns="0" rIns="0" bIns="0"/>
          <a:lstStyle/>
          <a:p>
            <a:pPr algn="just">
              <a:defRPr/>
            </a:pPr>
            <a:br>
              <a:rPr lang="de-DE" sz="1100" dirty="0">
                <a:solidFill>
                  <a:srgbClr val="511B53"/>
                </a:solidFill>
                <a:latin typeface="Arial" pitchFamily="34" charset="0"/>
              </a:rPr>
            </a:br>
            <a:r>
              <a:rPr lang="de-DE" sz="1100" dirty="0">
                <a:solidFill>
                  <a:srgbClr val="511B53"/>
                </a:solidFill>
                <a:latin typeface="Arial" pitchFamily="34" charset="0"/>
              </a:rPr>
              <a:t>schindhelm.com     </a:t>
            </a:r>
          </a:p>
          <a:p>
            <a:pPr>
              <a:defRPr/>
            </a:pPr>
            <a:endParaRPr lang="de-DE" sz="1100" dirty="0">
              <a:latin typeface="Arial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AF192D5-A5A6-4005-93F5-8BFBD2211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43973"/>
            <a:ext cx="5102957" cy="289027"/>
          </a:xfrm>
          <a:prstGeom prst="rect">
            <a:avLst/>
          </a:prstGeom>
        </p:spPr>
      </p:pic>
      <p:pic>
        <p:nvPicPr>
          <p:cNvPr id="10" name="Grafik 9" descr="Ein Bild, das drinnen, Person, Fenster, Kleidung enthält.&#10;&#10;Mit hoher Zuverlässigkeit generierte Beschreibung">
            <a:extLst>
              <a:ext uri="{FF2B5EF4-FFF2-40B4-BE49-F238E27FC236}">
                <a16:creationId xmlns:a16="http://schemas.microsoft.com/office/drawing/2014/main" id="{948FE288-EC15-46D8-9402-C94A05CC12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33728"/>
          </a:xfrm>
          <a:prstGeom prst="rect">
            <a:avLst/>
          </a:prstGeom>
        </p:spPr>
      </p:pic>
      <p:pic>
        <p:nvPicPr>
          <p:cNvPr id="9" name="Grafik 3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100793"/>
            <a:ext cx="2266949" cy="169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062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552" y="2985515"/>
            <a:ext cx="7844408" cy="1024113"/>
          </a:xfrm>
        </p:spPr>
        <p:txBody>
          <a:bodyPr>
            <a:normAutofit/>
          </a:bodyPr>
          <a:lstStyle>
            <a:lvl1pPr algn="l">
              <a:defRPr sz="2800" cap="none" baseline="0">
                <a:solidFill>
                  <a:srgbClr val="642565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3938578"/>
            <a:ext cx="7848872" cy="75912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A5B5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de-DE" dirty="0"/>
          </a:p>
        </p:txBody>
      </p:sp>
      <p:sp>
        <p:nvSpPr>
          <p:cNvPr id="8" name="Datumsplatzhalter 2"/>
          <p:cNvSpPr txBox="1">
            <a:spLocks/>
          </p:cNvSpPr>
          <p:nvPr userDrawn="1"/>
        </p:nvSpPr>
        <p:spPr>
          <a:xfrm>
            <a:off x="6804644" y="5111080"/>
            <a:ext cx="1367756" cy="266700"/>
          </a:xfrm>
          <a:prstGeom prst="rect">
            <a:avLst/>
          </a:prstGeom>
        </p:spPr>
        <p:txBody>
          <a:bodyPr lIns="0" tIns="0" rIns="0" bIns="0"/>
          <a:lstStyle/>
          <a:p>
            <a:pPr algn="just">
              <a:defRPr/>
            </a:pPr>
            <a:br>
              <a:rPr lang="de-DE" sz="1100" dirty="0">
                <a:solidFill>
                  <a:srgbClr val="511B53"/>
                </a:solidFill>
                <a:latin typeface="Arial" pitchFamily="34" charset="0"/>
              </a:rPr>
            </a:br>
            <a:r>
              <a:rPr lang="de-DE" sz="1100" dirty="0">
                <a:solidFill>
                  <a:srgbClr val="511B53"/>
                </a:solidFill>
                <a:latin typeface="Arial" pitchFamily="34" charset="0"/>
              </a:rPr>
              <a:t>schindhelm.com     </a:t>
            </a:r>
          </a:p>
          <a:p>
            <a:pPr>
              <a:defRPr/>
            </a:pPr>
            <a:endParaRPr lang="de-DE" sz="1100" dirty="0">
              <a:latin typeface="Arial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DED3F1E-ACB0-4607-A5DF-948B8D7C9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43973"/>
            <a:ext cx="5102957" cy="28902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EC3969B-4271-4876-B6F2-060CE6DBCC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200"/>
          <a:stretch/>
        </p:blipFill>
        <p:spPr>
          <a:xfrm>
            <a:off x="0" y="-3159"/>
            <a:ext cx="9144000" cy="1627913"/>
          </a:xfrm>
          <a:prstGeom prst="rect">
            <a:avLst/>
          </a:prstGeom>
        </p:spPr>
      </p:pic>
      <p:pic>
        <p:nvPicPr>
          <p:cNvPr id="9" name="Grafik 3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093478"/>
            <a:ext cx="2266949" cy="169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062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552" y="2985515"/>
            <a:ext cx="7844408" cy="1024113"/>
          </a:xfrm>
        </p:spPr>
        <p:txBody>
          <a:bodyPr>
            <a:normAutofit/>
          </a:bodyPr>
          <a:lstStyle>
            <a:lvl1pPr algn="l">
              <a:defRPr sz="2800" cap="none" baseline="0">
                <a:solidFill>
                  <a:srgbClr val="642565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3938578"/>
            <a:ext cx="7848872" cy="75912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A5B5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de-DE" dirty="0"/>
          </a:p>
        </p:txBody>
      </p:sp>
      <p:sp>
        <p:nvSpPr>
          <p:cNvPr id="9" name="Datumsplatzhalter 2"/>
          <p:cNvSpPr txBox="1">
            <a:spLocks/>
          </p:cNvSpPr>
          <p:nvPr userDrawn="1"/>
        </p:nvSpPr>
        <p:spPr>
          <a:xfrm>
            <a:off x="6804644" y="5111080"/>
            <a:ext cx="1367756" cy="266700"/>
          </a:xfrm>
          <a:prstGeom prst="rect">
            <a:avLst/>
          </a:prstGeom>
        </p:spPr>
        <p:txBody>
          <a:bodyPr lIns="0" tIns="0" rIns="0" bIns="0"/>
          <a:lstStyle/>
          <a:p>
            <a:pPr algn="just">
              <a:defRPr/>
            </a:pPr>
            <a:br>
              <a:rPr lang="de-DE" sz="1100" dirty="0">
                <a:solidFill>
                  <a:srgbClr val="511B53"/>
                </a:solidFill>
                <a:latin typeface="Arial" pitchFamily="34" charset="0"/>
              </a:rPr>
            </a:br>
            <a:r>
              <a:rPr lang="de-DE" sz="1100" dirty="0">
                <a:solidFill>
                  <a:srgbClr val="511B53"/>
                </a:solidFill>
                <a:latin typeface="Arial" pitchFamily="34" charset="0"/>
              </a:rPr>
              <a:t>schindhelm.com     </a:t>
            </a:r>
          </a:p>
          <a:p>
            <a:pPr>
              <a:defRPr/>
            </a:pPr>
            <a:endParaRPr lang="de-DE" sz="1100" dirty="0">
              <a:latin typeface="Arial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A4BCB3A-4548-4BB8-8996-802068AF73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43973"/>
            <a:ext cx="5102957" cy="289027"/>
          </a:xfrm>
          <a:prstGeom prst="rect">
            <a:avLst/>
          </a:prstGeom>
        </p:spPr>
      </p:pic>
      <p:pic>
        <p:nvPicPr>
          <p:cNvPr id="11" name="Grafik 10" descr="Ein Bild, das Boden, drinnen, Raum, Tisch enthält.&#10;&#10;Mit sehr hoher Zuverlässigkeit generierte Beschreibung">
            <a:extLst>
              <a:ext uri="{FF2B5EF4-FFF2-40B4-BE49-F238E27FC236}">
                <a16:creationId xmlns:a16="http://schemas.microsoft.com/office/drawing/2014/main" id="{EF54DF3D-B931-4421-B4D2-78687C49C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3"/>
            <a:ext cx="9144000" cy="1633728"/>
          </a:xfrm>
          <a:prstGeom prst="rect">
            <a:avLst/>
          </a:prstGeom>
        </p:spPr>
      </p:pic>
      <p:pic>
        <p:nvPicPr>
          <p:cNvPr id="10" name="Grafik 3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061604"/>
            <a:ext cx="2266949" cy="169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062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642565"/>
          </a:solidFill>
        </p:spPr>
        <p:txBody>
          <a:bodyPr lIns="45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56198"/>
            <a:ext cx="8229600" cy="3771900"/>
          </a:xfrm>
        </p:spPr>
        <p:txBody>
          <a:bodyPr/>
          <a:lstStyle>
            <a:lvl1pPr marL="450000" indent="-450000">
              <a:buClr>
                <a:srgbClr val="642565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642565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642565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 defTabSz="450000">
              <a:buClr>
                <a:srgbClr val="642565"/>
              </a:buClr>
              <a:buFont typeface="Arial" panose="020B0604020202020204" pitchFamily="34" charset="0"/>
              <a:buChar char="1"/>
              <a:tabLst>
                <a:tab pos="450000" algn="l"/>
              </a:tabLst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chemeClr val="accent1"/>
              </a:buClr>
              <a:buFont typeface="Arial" panose="020B0604020202020204" pitchFamily="34" charset="0"/>
              <a:buChar char="2"/>
              <a:defRPr sz="1200">
                <a:solidFill>
                  <a:schemeClr val="accent2"/>
                </a:solidFill>
              </a:defRPr>
            </a:lvl6pPr>
            <a:lvl7pPr marL="0" indent="-450000">
              <a:buClr>
                <a:schemeClr val="accent1"/>
              </a:buClr>
              <a:buFont typeface="Arial" panose="020B0604020202020204" pitchFamily="34" charset="0"/>
              <a:buChar char="3"/>
              <a:defRPr lang="de-DE" sz="120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</a:p>
          <a:p>
            <a:pPr lvl="4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3764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0107"/>
          </a:xfrm>
          <a:solidFill>
            <a:srgbClr val="EE771B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pl-PL"/>
              <a:t>Kliknij, aby edytować styl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50000" indent="-450000">
              <a:buClr>
                <a:srgbClr val="F88600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F88600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F88600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F88600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F88600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rgbClr val="EE771B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EE771B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7579"/>
            <a:ext cx="9144000" cy="960107"/>
          </a:xfrm>
          <a:solidFill>
            <a:srgbClr val="DB291E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rgbClr val="DB291E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DB291E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DB291E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DB291E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rgbClr val="DB291E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DB291E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9C67991D-3C29-4F4A-A54F-68FAC2A8C447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2819"/>
            <a:ext cx="9144000" cy="960107"/>
          </a:xfrm>
          <a:solidFill>
            <a:srgbClr val="1F63AC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rgbClr val="1F63AC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1F63AC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1F63AC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1F63AC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1F63AC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rgbClr val="1F63AC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1F63AC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ACE77EA2-9958-48E3-9852-88171D5A15AD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2819"/>
            <a:ext cx="9144000" cy="960107"/>
          </a:xfrm>
          <a:solidFill>
            <a:srgbClr val="33B5E3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rgbClr val="33B5E3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33B5E3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33B5E3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33B5E3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33B5E3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rgbClr val="33B5E3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33B5E3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1F4A60B3-DDE2-4F9F-BCA7-A886547FF63C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2819"/>
            <a:ext cx="9144000" cy="960107"/>
          </a:xfrm>
          <a:solidFill>
            <a:srgbClr val="76B72A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rgbClr val="76B72A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76B72A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76B72A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76B72A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76B72A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0" indent="-450000">
              <a:buClr>
                <a:srgbClr val="76B72A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76B72A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2819"/>
            <a:ext cx="9144000" cy="960107"/>
          </a:xfrm>
          <a:solidFill>
            <a:srgbClr val="E62176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rgbClr val="E62176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E62176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E62176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E6217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rgbClr val="E62176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-450000">
              <a:buClr>
                <a:srgbClr val="E62176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rgbClr val="E62176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2819"/>
            <a:ext cx="9144000" cy="960107"/>
          </a:xfr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400" cap="all" baseline="0" dirty="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de-DE" dirty="0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333500"/>
            <a:ext cx="8229600" cy="3771900"/>
          </a:xfrm>
        </p:spPr>
        <p:txBody>
          <a:bodyPr/>
          <a:lstStyle>
            <a:lvl1pPr marL="450000" indent="-450000"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accent2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chemeClr val="accent2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chemeClr val="accent2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0" indent="-450000">
              <a:buClr>
                <a:schemeClr val="accent2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-450000">
              <a:buClr>
                <a:schemeClr val="accent2"/>
              </a:buClr>
              <a:buFont typeface="Arial" panose="020B0604020202020204" pitchFamily="34" charset="0"/>
              <a:buChar char="2"/>
              <a:defRPr sz="1200" baseline="0">
                <a:solidFill>
                  <a:schemeClr val="accent2"/>
                </a:solidFill>
              </a:defRPr>
            </a:lvl6pPr>
            <a:lvl7pPr marL="0" indent="-450000">
              <a:buClr>
                <a:schemeClr val="accent2"/>
              </a:buClr>
              <a:buFont typeface="Arial" panose="020B0604020202020204" pitchFamily="34" charset="0"/>
              <a:buChar char="3"/>
              <a:defRPr sz="12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</a:p>
          <a:p>
            <a:pPr lvl="6"/>
            <a:r>
              <a:rPr lang="de-DE" sz="1200" dirty="0"/>
              <a:t>Siebte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801" y="5234400"/>
            <a:ext cx="946398" cy="303213"/>
          </a:xfrm>
        </p:spPr>
        <p:txBody>
          <a:bodyPr/>
          <a:lstStyle>
            <a:lvl1pPr>
              <a:defRPr sz="1000"/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5234400"/>
            <a:ext cx="1331020" cy="3221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642565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642565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642565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642565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642565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642565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642565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642565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642565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5A5B5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accent2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chemeClr val="accent2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chemeClr val="accent2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chemeClr val="accent2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chemeClr val="accent2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accent2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chemeClr val="accent2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chemeClr val="accent2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chemeClr val="accent2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chemeClr val="accent2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F88600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EE771B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accent6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chemeClr val="accent6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chemeClr val="accent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chemeClr val="accent6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chemeClr val="accent6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EE771B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accent6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chemeClr val="accent6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chemeClr val="accent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chemeClr val="accent6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chemeClr val="accent6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DB291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DB291E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DB291E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DB291E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DB291E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rgbClr val="DB291E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DB291E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DB291E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DB291E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DB291E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rgbClr val="DB291E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1F63AC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tx2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1F63AC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1F63AC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1F63AC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rgbClr val="1F63AC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chemeClr val="tx2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1F63AC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1F63AC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1F63AC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rgbClr val="1F63AC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33B5E3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33B5E3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33B5E3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33B5E3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33B5E3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33B5E3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rgbClr val="33B5E3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33B5E3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33B5E3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33B5E3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33B5E3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33B5E3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rgbClr val="33B5E3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76B72A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76B72A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76B72A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76B72A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76B72A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76B72A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rgbClr val="76B72A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76B72A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76B72A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76B72A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76B72A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76B72A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rgbClr val="76B72A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937287"/>
          </a:xfrm>
          <a:solidFill>
            <a:srgbClr val="E62176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49200" y="5234400"/>
            <a:ext cx="2895600" cy="303213"/>
          </a:xfrm>
        </p:spPr>
        <p:txBody>
          <a:bodyPr/>
          <a:lstStyle>
            <a:lvl1pPr algn="l">
              <a:defRPr sz="10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01.09.2021</a:t>
            </a:fld>
            <a:endParaRPr lang="de-DE" dirty="0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4098801" y="5234400"/>
            <a:ext cx="946398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 marL="450000" indent="-450000">
              <a:buClr>
                <a:srgbClr val="E62176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E62176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E62176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E6217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E62176"/>
              </a:buClr>
              <a:buFont typeface="Arial" panose="020B0604020202020204" pitchFamily="34" charset="0"/>
              <a:buChar char="1"/>
              <a:defRPr sz="1200" baseline="0">
                <a:solidFill>
                  <a:srgbClr val="5A5B5E"/>
                </a:solidFill>
              </a:defRPr>
            </a:lvl5pPr>
            <a:lvl6pPr marL="450000" indent="-450000">
              <a:buClr>
                <a:srgbClr val="E62176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 marL="450000" indent="-450000">
              <a:buClr>
                <a:srgbClr val="E62176"/>
              </a:buClr>
              <a:buFont typeface="Wingdings" pitchFamily="2" charset="2"/>
              <a:buChar char="§"/>
              <a:defRPr sz="2000">
                <a:solidFill>
                  <a:srgbClr val="5A5B5E"/>
                </a:solidFill>
              </a:defRPr>
            </a:lvl1pPr>
            <a:lvl2pPr marL="900000" indent="-450000">
              <a:buClr>
                <a:srgbClr val="E62176"/>
              </a:buClr>
              <a:buFont typeface="Symbol" pitchFamily="18" charset="2"/>
              <a:buChar char="-"/>
              <a:defRPr sz="1800">
                <a:solidFill>
                  <a:srgbClr val="5A5B5E"/>
                </a:solidFill>
              </a:defRPr>
            </a:lvl2pPr>
            <a:lvl3pPr marL="1350000" indent="-450000">
              <a:buClr>
                <a:srgbClr val="E62176"/>
              </a:buClr>
              <a:buFont typeface="Arial" pitchFamily="34" charset="0"/>
              <a:buChar char="•"/>
              <a:defRPr sz="1600">
                <a:solidFill>
                  <a:srgbClr val="5A5B5E"/>
                </a:solidFill>
              </a:defRPr>
            </a:lvl3pPr>
            <a:lvl4pPr marL="1800000" indent="-450000">
              <a:buClr>
                <a:srgbClr val="E6217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4pPr>
            <a:lvl5pPr marL="450000" indent="-450000">
              <a:buClr>
                <a:srgbClr val="E62176"/>
              </a:buClr>
              <a:buFont typeface="Arial" panose="020B0604020202020204" pitchFamily="34" charset="0"/>
              <a:buChar char="1"/>
              <a:defRPr lang="de-DE" sz="120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450000" indent="-450000">
              <a:buClr>
                <a:srgbClr val="E62176"/>
              </a:buClr>
              <a:buFont typeface="Arial" panose="020B0604020202020204" pitchFamily="34" charset="0"/>
              <a:buChar char="2"/>
              <a:defRPr lang="de-DE" sz="120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sz="1400" dirty="0"/>
              <a:t>Vierte Ebene</a:t>
            </a:r>
          </a:p>
          <a:p>
            <a:pPr lvl="4"/>
            <a:r>
              <a:rPr lang="de-DE" sz="1200" dirty="0"/>
              <a:t>Fünfte Ebene</a:t>
            </a:r>
          </a:p>
          <a:p>
            <a:pPr lvl="5"/>
            <a:r>
              <a:rPr lang="de-DE" sz="1200" dirty="0"/>
              <a:t>Sechste Ebene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000" y="5202000"/>
            <a:ext cx="133710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E62176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76B72A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33B5E3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1F63AC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DB291E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F88600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642565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5715000"/>
          </a:xfrm>
          <a:solidFill>
            <a:srgbClr val="5A5B5E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 userDrawn="1"/>
        </p:nvSpPr>
        <p:spPr>
          <a:xfrm>
            <a:off x="0" y="1"/>
            <a:ext cx="9144000" cy="937287"/>
          </a:xfrm>
          <a:prstGeom prst="rect">
            <a:avLst/>
          </a:prstGeom>
          <a:solidFill>
            <a:srgbClr val="642565"/>
          </a:solidFill>
        </p:spPr>
        <p:txBody>
          <a:bodyPr lIns="54000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cap="none" dirty="0">
                <a:latin typeface="+mn-lt"/>
              </a:rPr>
              <a:t>KONTAKT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5234400"/>
            <a:ext cx="1331020" cy="32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606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enutzerdefiniertes Layout">
    <p:bg>
      <p:bgPr>
        <a:solidFill>
          <a:srgbClr val="642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182880" y="5314156"/>
            <a:ext cx="7432124" cy="17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© </a:t>
            </a:r>
            <a:r>
              <a:rPr lang="pl-PL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Kancelaria Prawna Schampera, Dubis,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pl-PL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Zając I Wspólnicy sp.k.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ist Mitglied der SCWP Schindhelm Services SE, Allianz europäischer Wirtschaftskanzleien.</a:t>
            </a:r>
            <a:endParaRPr lang="de-DE" sz="550" kern="1200" dirty="0">
              <a:solidFill>
                <a:schemeClr val="accent1">
                  <a:lumMod val="20000"/>
                  <a:lumOff val="80000"/>
                </a:schemeClr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7236296" y="5183242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schindhelm.com</a:t>
            </a:r>
            <a:endParaRPr lang="de-DE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A2B1292-7141-455E-AAF6-A1D95D8A2119}"/>
              </a:ext>
            </a:extLst>
          </p:cNvPr>
          <p:cNvSpPr txBox="1"/>
          <p:nvPr userDrawn="1"/>
        </p:nvSpPr>
        <p:spPr>
          <a:xfrm>
            <a:off x="217612" y="640778"/>
            <a:ext cx="1241045" cy="39369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AT" sz="1000" b="1" dirty="0"/>
              <a:t>AUSTRIA</a:t>
            </a:r>
          </a:p>
          <a:p>
            <a:pPr>
              <a:lnSpc>
                <a:spcPct val="100000"/>
              </a:lnSpc>
            </a:pPr>
            <a:endParaRPr lang="de-AT" sz="400" dirty="0"/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de-AT" sz="800" b="0" dirty="0"/>
              <a:t>GRAZ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600" b="0" dirty="0">
                <a:solidFill>
                  <a:schemeClr val="tx1"/>
                </a:solidFill>
              </a:rPr>
              <a:t>Saxinger, Chalupsky &amp; Partner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600" b="0" dirty="0">
                <a:solidFill>
                  <a:schemeClr val="tx1"/>
                </a:solidFill>
              </a:rPr>
              <a:t>Rechtsanwälte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600" dirty="0"/>
              <a:t>graz@scwp.com</a:t>
            </a:r>
          </a:p>
          <a:p>
            <a:pPr>
              <a:lnSpc>
                <a:spcPct val="100000"/>
              </a:lnSpc>
            </a:pPr>
            <a:endParaRPr lang="de-AT" sz="800" b="1" baseline="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de-AT" sz="800" b="0" dirty="0"/>
              <a:t>LINZ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600" b="0" dirty="0"/>
              <a:t>Saxinger, Chalupsky &amp; Partner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600" b="0" dirty="0"/>
              <a:t>Rechtsanwälte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600" dirty="0"/>
              <a:t>linz@scwp.com</a:t>
            </a:r>
          </a:p>
          <a:p>
            <a:pPr>
              <a:lnSpc>
                <a:spcPct val="100000"/>
              </a:lnSpc>
            </a:pPr>
            <a:endParaRPr lang="de-DE" sz="800" b="1" dirty="0"/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de-AT" sz="800" b="0" dirty="0"/>
              <a:t>WELS</a:t>
            </a:r>
            <a:endParaRPr lang="de-DE" sz="8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600" b="0" dirty="0"/>
              <a:t>Saxinger, Chalupsky &amp; Partner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600" b="0" dirty="0"/>
              <a:t>Rechtsanwälte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600" dirty="0" err="1"/>
              <a:t>wels@scwp.com</a:t>
            </a:r>
            <a:endParaRPr lang="de-DE" sz="600" b="1" baseline="0" dirty="0"/>
          </a:p>
          <a:p>
            <a:pPr>
              <a:lnSpc>
                <a:spcPct val="100000"/>
              </a:lnSpc>
            </a:pPr>
            <a:endParaRPr lang="de-DE" sz="800" b="1" baseline="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de-AT" sz="800" b="0" dirty="0"/>
              <a:t>WIEN</a:t>
            </a:r>
            <a:endParaRPr lang="de-DE" sz="800" b="1" baseline="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600" b="0" dirty="0"/>
              <a:t>Saxinger, Chalupsky &amp; Partner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600" b="0" dirty="0"/>
              <a:t>Rechtsanwälte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600" dirty="0"/>
              <a:t>wien@scwp.com</a:t>
            </a:r>
          </a:p>
          <a:p>
            <a:pPr>
              <a:spcBef>
                <a:spcPts val="1200"/>
              </a:spcBef>
            </a:pPr>
            <a:r>
              <a:rPr lang="de-AT" sz="1000" b="1" dirty="0"/>
              <a:t>BELGIUM</a:t>
            </a:r>
            <a:endParaRPr lang="de-AT" sz="1000" dirty="0"/>
          </a:p>
          <a:p>
            <a:endParaRPr lang="de-AT" sz="400" b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00"/>
              </a:spcAft>
            </a:pPr>
            <a:r>
              <a:rPr lang="de-AT" sz="800" b="0" dirty="0"/>
              <a:t>BRÜSSEL</a:t>
            </a:r>
            <a:endParaRPr lang="de-AT" sz="80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buNone/>
            </a:pPr>
            <a:r>
              <a:rPr lang="sk-SK" sz="600" b="0" dirty="0"/>
              <a:t>Saxinger, Chalupsky &amp; Partner</a:t>
            </a:r>
          </a:p>
          <a:p>
            <a:pPr marL="0" indent="0">
              <a:buNone/>
            </a:pPr>
            <a:r>
              <a:rPr lang="de-DE" sz="600" b="0" dirty="0"/>
              <a:t>Rechtsanwälte GmbH</a:t>
            </a:r>
          </a:p>
          <a:p>
            <a:pPr marL="0" indent="0">
              <a:buNone/>
            </a:pPr>
            <a:r>
              <a:rPr lang="pl-PL" sz="600" dirty="0" err="1"/>
              <a:t>brussels@scwp.com</a:t>
            </a:r>
            <a:br>
              <a:rPr lang="de-AT" sz="600" baseline="0" dirty="0"/>
            </a:br>
            <a:endParaRPr lang="de-AT" sz="600" baseline="0" dirty="0"/>
          </a:p>
          <a:p>
            <a:pPr marL="0" indent="0">
              <a:lnSpc>
                <a:spcPct val="100000"/>
              </a:lnSpc>
              <a:buNone/>
            </a:pPr>
            <a:endParaRPr lang="pl-PL" sz="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041A8FC-0F41-4745-96B6-E5C41D38025A}"/>
              </a:ext>
            </a:extLst>
          </p:cNvPr>
          <p:cNvSpPr txBox="1"/>
          <p:nvPr userDrawn="1"/>
        </p:nvSpPr>
        <p:spPr>
          <a:xfrm>
            <a:off x="1907704" y="640779"/>
            <a:ext cx="1871025" cy="441659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AT" sz="1000" b="1" dirty="0"/>
              <a:t>BULGARIA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de-AT" sz="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AT" sz="800" dirty="0"/>
              <a:t>SOFIA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de-DE" sz="600" b="0" dirty="0"/>
              <a:t>Law </a:t>
            </a:r>
            <a:r>
              <a:rPr lang="de-DE" sz="600" b="0" dirty="0" err="1"/>
              <a:t>office</a:t>
            </a:r>
            <a:r>
              <a:rPr lang="de-DE" sz="600" b="0" dirty="0"/>
              <a:t> Dr. Cornelia Draganova &amp; </a:t>
            </a:r>
            <a:r>
              <a:rPr lang="de-DE" sz="600" b="0" dirty="0" err="1"/>
              <a:t>Colleagues</a:t>
            </a:r>
            <a:r>
              <a:rPr lang="de-DE" sz="600" b="0" dirty="0"/>
              <a:t> </a:t>
            </a:r>
          </a:p>
          <a:p>
            <a:r>
              <a:rPr lang="de-DE" sz="600" dirty="0"/>
              <a:t>sofia@schindhelm.com</a:t>
            </a:r>
          </a:p>
          <a:p>
            <a:pPr>
              <a:spcBef>
                <a:spcPts val="1200"/>
              </a:spcBef>
            </a:pPr>
            <a:r>
              <a:rPr lang="de-AT" sz="1000" b="1" dirty="0"/>
              <a:t>CHINA</a:t>
            </a:r>
          </a:p>
          <a:p>
            <a:endParaRPr lang="de-AT" sz="400" dirty="0"/>
          </a:p>
          <a:p>
            <a:pPr>
              <a:spcAft>
                <a:spcPts val="300"/>
              </a:spcAft>
            </a:pPr>
            <a:r>
              <a:rPr lang="de-AT" sz="800" dirty="0"/>
              <a:t>SHANGHAI</a:t>
            </a:r>
            <a:endParaRPr lang="de-AT" sz="60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de-DE" sz="600" b="0" dirty="0"/>
              <a:t>Schindhelm Rechtsanwaltsgesellschaft mbH</a:t>
            </a:r>
          </a:p>
          <a:p>
            <a:r>
              <a:rPr lang="de-DE" sz="600" dirty="0"/>
              <a:t>shanghai@schindhelm.com</a:t>
            </a:r>
          </a:p>
          <a:p>
            <a:endParaRPr lang="de-AT" sz="80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TAICANG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taicang@schindhelm.com</a:t>
            </a:r>
          </a:p>
          <a:p>
            <a:pPr>
              <a:spcBef>
                <a:spcPts val="1200"/>
              </a:spcBef>
            </a:pPr>
            <a:r>
              <a:rPr lang="de-AT" sz="1000" b="1" baseline="0" dirty="0"/>
              <a:t>CZECH REPUBLIC</a:t>
            </a:r>
          </a:p>
          <a:p>
            <a:endParaRPr lang="de-AT" sz="400" b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00"/>
              </a:spcAft>
            </a:pPr>
            <a:r>
              <a:rPr lang="de-AT" sz="800" b="0" baseline="0" dirty="0"/>
              <a:t>PILSEN</a:t>
            </a:r>
          </a:p>
          <a:p>
            <a:pPr marL="0" indent="0">
              <a:buNone/>
            </a:pPr>
            <a:r>
              <a:rPr lang="de-DE" sz="700" b="1" dirty="0"/>
              <a:t>SCWP SCHINDHELM</a:t>
            </a:r>
          </a:p>
          <a:p>
            <a:pPr marL="0" indent="0">
              <a:buNone/>
            </a:pPr>
            <a:r>
              <a:rPr lang="sk-SK" sz="600" b="0" dirty="0"/>
              <a:t>Saxinger, Chalupsky &amp; Partner v.o.s</a:t>
            </a:r>
          </a:p>
          <a:p>
            <a:pPr marL="0" indent="0">
              <a:buNone/>
            </a:pPr>
            <a:r>
              <a:rPr lang="cs-CZ" sz="600" b="0" dirty="0"/>
              <a:t>advokátní kancelář</a:t>
            </a:r>
          </a:p>
          <a:p>
            <a:pPr marL="0" indent="0">
              <a:buNone/>
            </a:pPr>
            <a:r>
              <a:rPr lang="pl-PL" sz="600" dirty="0"/>
              <a:t>plzen@scwp.com</a:t>
            </a:r>
          </a:p>
          <a:p>
            <a:endParaRPr lang="de-DE" sz="800" b="1" dirty="0"/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DE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PRAG</a:t>
            </a:r>
          </a:p>
          <a:p>
            <a:pPr marL="0" indent="0">
              <a:buNone/>
            </a:pPr>
            <a:r>
              <a:rPr lang="de-DE" sz="700" b="1" dirty="0"/>
              <a:t>SCWP SCHINDHELM</a:t>
            </a:r>
          </a:p>
          <a:p>
            <a:pPr marL="0" indent="0">
              <a:buNone/>
            </a:pPr>
            <a:r>
              <a:rPr lang="sk-SK" sz="600" b="0" dirty="0"/>
              <a:t>Saxinger, Chalupsky &amp; Partner v.o.s</a:t>
            </a:r>
          </a:p>
          <a:p>
            <a:pPr marL="0" indent="0">
              <a:buNone/>
            </a:pPr>
            <a:r>
              <a:rPr lang="cs-CZ" sz="600" b="0" dirty="0"/>
              <a:t>advokátní kancelář</a:t>
            </a:r>
          </a:p>
          <a:p>
            <a:pPr marL="0" indent="0">
              <a:buNone/>
            </a:pPr>
            <a:r>
              <a:rPr lang="pl-PL" sz="600" dirty="0"/>
              <a:t>praha@scwp.com</a:t>
            </a:r>
            <a:endParaRPr lang="de-AT" sz="800" b="1" baseline="0" dirty="0"/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de-AT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de-AT" sz="40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de-AT" sz="400" b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4C739A5-02D4-4817-AFB3-99BB3405256C}"/>
              </a:ext>
            </a:extLst>
          </p:cNvPr>
          <p:cNvSpPr txBox="1"/>
          <p:nvPr userDrawn="1"/>
        </p:nvSpPr>
        <p:spPr>
          <a:xfrm>
            <a:off x="7664863" y="640779"/>
            <a:ext cx="1371633" cy="3893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sz="1000" b="1" baseline="0" dirty="0"/>
              <a:t>SPAIN</a:t>
            </a:r>
          </a:p>
          <a:p>
            <a:endParaRPr lang="de-AT" sz="400" b="1" baseline="0" dirty="0"/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BILBAO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</a:t>
            </a:r>
            <a:r>
              <a:rPr lang="de-AT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Hilgers &amp; Partner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bilbao@schindhelm.com</a:t>
            </a:r>
            <a:endParaRPr lang="de-AT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DENIA  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</a:t>
            </a:r>
            <a:r>
              <a:rPr lang="de-DE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Hilgers &amp; Partner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denia@schindhelm.com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MADRID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</a:t>
            </a:r>
            <a:r>
              <a:rPr lang="de-AT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Hilgers &amp; Partner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madrid@schindhelm.com</a:t>
            </a:r>
            <a:endParaRPr lang="de-AT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0"/>
              </a:spcAft>
            </a:pPr>
            <a:endParaRPr lang="de-AT" sz="800" b="0" baseline="0" dirty="0"/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PALMA DE MALLORCA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600" b="0" kern="120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</a:t>
            </a:r>
            <a:r>
              <a:rPr lang="de-DE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Hilgers &amp; Partner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palma@schindhelm.com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VALENCIA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DE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valencia@schindhelm.com</a:t>
            </a:r>
            <a:endParaRPr lang="de-AT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>
              <a:spcBef>
                <a:spcPts val="1200"/>
              </a:spcBef>
            </a:pPr>
            <a:r>
              <a:rPr lang="de-AT" sz="1000" b="1" dirty="0"/>
              <a:t>TURKEY</a:t>
            </a:r>
          </a:p>
          <a:p>
            <a:endParaRPr lang="de-AT" sz="400" dirty="0"/>
          </a:p>
          <a:p>
            <a:pPr>
              <a:spcAft>
                <a:spcPts val="300"/>
              </a:spcAft>
            </a:pPr>
            <a:r>
              <a:rPr lang="de-AT" sz="800" dirty="0"/>
              <a:t>ISTANBUL</a:t>
            </a:r>
            <a:endParaRPr lang="de-AT" sz="60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GEMS SCHINDHELM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600" dirty="0"/>
              <a:t>istanbul@schindhelm.com</a:t>
            </a:r>
            <a:endParaRPr lang="de-AT" sz="600" baseline="0" dirty="0"/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endParaRPr lang="sk-SK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A666EAC-365B-4492-A1C2-79ABFF5F54AD}"/>
              </a:ext>
            </a:extLst>
          </p:cNvPr>
          <p:cNvSpPr txBox="1"/>
          <p:nvPr userDrawn="1"/>
        </p:nvSpPr>
        <p:spPr>
          <a:xfrm>
            <a:off x="3851920" y="643394"/>
            <a:ext cx="1707519" cy="43165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sz="1000" b="1" baseline="0" dirty="0"/>
              <a:t>GERMANY</a:t>
            </a:r>
          </a:p>
          <a:p>
            <a:endParaRPr lang="de-AT" sz="400" b="1" baseline="0" dirty="0"/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Font typeface="+mj-lt"/>
              <a:buNone/>
            </a:pPr>
            <a:r>
              <a:rPr lang="de-DE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DÜSSELDORF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6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Schmidt Rogge Thoma Rechtsanwälte</a:t>
            </a:r>
            <a:r>
              <a:rPr lang="de-DE" sz="6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6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Partnergesellschaft </a:t>
            </a:r>
            <a:r>
              <a:rPr lang="de-DE" sz="600" b="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mbB</a:t>
            </a:r>
            <a:endParaRPr lang="de-DE" sz="6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600" b="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duesseldorf@schindhelm.com</a:t>
            </a:r>
            <a:endParaRPr lang="de-DE" sz="6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endParaRPr lang="de-DE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FRANKFURT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frankfurt@schindhelm.com</a:t>
            </a:r>
            <a:endParaRPr lang="de-AT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endParaRPr lang="de-AT" sz="8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HANNOVER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de-DE" sz="600" b="0" dirty="0"/>
              <a:t>Schindhelm Rechtsanwaltsgesellschaft mbH</a:t>
            </a:r>
          </a:p>
          <a:p>
            <a:pPr marL="0" indent="0">
              <a:buNone/>
            </a:pPr>
            <a:r>
              <a:rPr lang="it-IT" sz="600" dirty="0"/>
              <a:t>hannover@schindhelm.com</a:t>
            </a:r>
          </a:p>
          <a:p>
            <a:pPr marL="0" indent="0">
              <a:buNone/>
            </a:pPr>
            <a:endParaRPr lang="it-IT" sz="600" dirty="0"/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MÜNCHEN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de-DE" sz="600" b="0" dirty="0"/>
              <a:t>Schindhelm Rechtsanwaltsgesellschaft mbH</a:t>
            </a:r>
          </a:p>
          <a:p>
            <a:pPr marL="0" indent="0">
              <a:buNone/>
            </a:pPr>
            <a:r>
              <a:rPr lang="it-IT" sz="600" dirty="0"/>
              <a:t>muenchen@schindhelm.com</a:t>
            </a:r>
          </a:p>
          <a:p>
            <a:endParaRPr lang="de-AT" sz="800" b="0" dirty="0"/>
          </a:p>
          <a:p>
            <a:pPr algn="l" rtl="0" fontAlgn="base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OSNABRÜCK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de-DE" sz="600" b="0" dirty="0"/>
              <a:t>Schindhelm Rechtsanwaltsgesellschaft</a:t>
            </a:r>
            <a:r>
              <a:rPr lang="de-DE" sz="600" b="0" baseline="0" dirty="0"/>
              <a:t> </a:t>
            </a:r>
            <a:r>
              <a:rPr lang="de-DE" sz="600" b="0" dirty="0"/>
              <a:t>mbH</a:t>
            </a:r>
          </a:p>
          <a:p>
            <a:pPr marL="0" indent="0">
              <a:buNone/>
            </a:pPr>
            <a:r>
              <a:rPr lang="de-DE" sz="600" dirty="0" err="1"/>
              <a:t>osnabrueck@schindhelm.com</a:t>
            </a:r>
            <a:endParaRPr lang="de-DE" sz="600" dirty="0"/>
          </a:p>
          <a:p>
            <a:pPr>
              <a:spcBef>
                <a:spcPts val="1200"/>
              </a:spcBef>
            </a:pPr>
            <a:r>
              <a:rPr lang="de-AT" sz="1000" b="1" dirty="0"/>
              <a:t>HUNGARY</a:t>
            </a:r>
          </a:p>
          <a:p>
            <a:endParaRPr lang="de-AT" sz="400" dirty="0"/>
          </a:p>
          <a:p>
            <a:pPr algn="l" rtl="0" fontAlgn="base">
              <a:spcBef>
                <a:spcPct val="0"/>
              </a:spcBef>
              <a:spcAft>
                <a:spcPts val="300"/>
              </a:spcAft>
            </a:pPr>
            <a:r>
              <a:rPr lang="de-AT" sz="800" b="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BUDAPEST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buNone/>
            </a:pPr>
            <a:r>
              <a:rPr lang="hu-HU" sz="600" b="0" dirty="0"/>
              <a:t>Zimányi &amp; Fakó Rechtsanwälte</a:t>
            </a:r>
          </a:p>
          <a:p>
            <a:pPr marL="0" indent="0">
              <a:buNone/>
            </a:pPr>
            <a:r>
              <a:rPr lang="pl-PL" sz="600" dirty="0" err="1"/>
              <a:t>budapest@scwp.hu</a:t>
            </a:r>
            <a:endParaRPr lang="pl-PL" sz="600" dirty="0"/>
          </a:p>
          <a:p>
            <a:endParaRPr lang="de-AT" sz="400" b="1" dirty="0"/>
          </a:p>
          <a:p>
            <a:endParaRPr lang="de-AT" sz="400" b="1" dirty="0"/>
          </a:p>
          <a:p>
            <a:endParaRPr lang="de-AT" sz="600" baseline="0" dirty="0"/>
          </a:p>
          <a:p>
            <a:pPr marL="0" indent="0">
              <a:buNone/>
            </a:pPr>
            <a:endParaRPr lang="de-DE" sz="6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61D1A6F-4A22-4C78-9C9E-B60865927128}"/>
              </a:ext>
            </a:extLst>
          </p:cNvPr>
          <p:cNvSpPr txBox="1"/>
          <p:nvPr userDrawn="1"/>
        </p:nvSpPr>
        <p:spPr>
          <a:xfrm>
            <a:off x="5866756" y="640778"/>
            <a:ext cx="1513556" cy="39805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BOLOGNA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DIKE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bologna@schindhelm.com</a:t>
            </a:r>
            <a:endParaRPr lang="de-AT" sz="1000" b="1" baseline="0" dirty="0"/>
          </a:p>
          <a:p>
            <a:pPr>
              <a:spcBef>
                <a:spcPts val="1200"/>
              </a:spcBef>
            </a:pPr>
            <a:r>
              <a:rPr lang="de-AT" sz="1000" b="1" baseline="0" dirty="0"/>
              <a:t>POLAND</a:t>
            </a:r>
          </a:p>
          <a:p>
            <a:endParaRPr lang="de-AT" sz="400" b="1" baseline="0" dirty="0"/>
          </a:p>
          <a:p>
            <a:pPr>
              <a:spcAft>
                <a:spcPts val="300"/>
              </a:spcAft>
            </a:pPr>
            <a:r>
              <a:rPr lang="de-AT" sz="800" b="0" baseline="0" dirty="0"/>
              <a:t>BRESLAU / WROCLAW</a:t>
            </a:r>
            <a:endParaRPr lang="de-AT" sz="600" b="0" baseline="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SDZLEGAL SCHINDHELM</a:t>
            </a:r>
          </a:p>
          <a:p>
            <a:pPr marL="0" indent="0">
              <a:buNone/>
            </a:pPr>
            <a:r>
              <a:rPr lang="pl-PL" sz="600" b="0" dirty="0"/>
              <a:t>Kancelaria Prawna </a:t>
            </a:r>
            <a:r>
              <a:rPr lang="pl-PL" sz="600" b="0" dirty="0" err="1"/>
              <a:t>Schampera</a:t>
            </a:r>
            <a:r>
              <a:rPr lang="pl-PL" sz="600" b="0" dirty="0"/>
              <a:t>, </a:t>
            </a:r>
            <a:r>
              <a:rPr lang="pl-PL" sz="600" b="0" dirty="0" err="1"/>
              <a:t>Dubis</a:t>
            </a:r>
            <a:r>
              <a:rPr lang="pl-PL" sz="600" b="0" dirty="0"/>
              <a:t>,</a:t>
            </a:r>
          </a:p>
          <a:p>
            <a:pPr marL="0" indent="0">
              <a:buNone/>
            </a:pPr>
            <a:r>
              <a:rPr lang="pl-PL" sz="600" dirty="0"/>
              <a:t>wroclaw@sdzlegal.pl</a:t>
            </a:r>
          </a:p>
          <a:p>
            <a:endParaRPr lang="de-DE" sz="800" b="1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e-DE" sz="800" b="0" dirty="0"/>
              <a:t>WARSCHAU / </a:t>
            </a:r>
            <a:r>
              <a:rPr lang="de-AT" sz="800" b="0" dirty="0"/>
              <a:t>WARSZAWA</a:t>
            </a:r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SDZLEGAL SCHINDHELM</a:t>
            </a:r>
          </a:p>
          <a:p>
            <a:pPr marL="0" indent="0">
              <a:buNone/>
            </a:pPr>
            <a:r>
              <a:rPr lang="pl-PL" sz="600" b="0" dirty="0"/>
              <a:t>Kancelaria Prawna Schampera, Dubis,</a:t>
            </a:r>
          </a:p>
          <a:p>
            <a:pPr marL="0" indent="0">
              <a:buNone/>
            </a:pPr>
            <a:r>
              <a:rPr lang="pl-PL" sz="600" b="0" dirty="0"/>
              <a:t>Zając I Wspólnicy </a:t>
            </a:r>
            <a:r>
              <a:rPr lang="pl-PL" sz="600" b="0" dirty="0" err="1"/>
              <a:t>sp.k</a:t>
            </a:r>
            <a:r>
              <a:rPr lang="pl-PL" sz="600" b="0" dirty="0"/>
              <a:t>.</a:t>
            </a:r>
          </a:p>
          <a:p>
            <a:pPr marL="0" indent="0">
              <a:buNone/>
            </a:pPr>
            <a:r>
              <a:rPr lang="pl-PL" sz="600" dirty="0"/>
              <a:t>warszawa@sdzlegal.pl</a:t>
            </a:r>
          </a:p>
          <a:p>
            <a:pPr>
              <a:spcBef>
                <a:spcPts val="1200"/>
              </a:spcBef>
            </a:pPr>
            <a:r>
              <a:rPr lang="de-AT" sz="1000" b="1" dirty="0"/>
              <a:t>ROMANIA</a:t>
            </a:r>
          </a:p>
          <a:p>
            <a:endParaRPr lang="de-AT" sz="400" dirty="0"/>
          </a:p>
          <a:p>
            <a:pPr>
              <a:spcAft>
                <a:spcPts val="300"/>
              </a:spcAft>
            </a:pPr>
            <a:r>
              <a:rPr lang="de-AT" sz="800" dirty="0"/>
              <a:t>BUKAREST</a:t>
            </a:r>
            <a:endParaRPr lang="de-AT" sz="60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indent="0">
              <a:buNone/>
            </a:pPr>
            <a:r>
              <a:rPr lang="fi-FI" sz="600" b="0" dirty="0" err="1"/>
              <a:t>Schindhelm</a:t>
            </a:r>
            <a:r>
              <a:rPr lang="fi-FI" sz="600" b="0" dirty="0"/>
              <a:t> &amp; </a:t>
            </a:r>
            <a:r>
              <a:rPr lang="fi-FI" sz="600" b="0" dirty="0" err="1"/>
              <a:t>Asociatii</a:t>
            </a:r>
            <a:r>
              <a:rPr lang="fi-FI" sz="600" b="0" dirty="0"/>
              <a:t> S.C.A.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600" dirty="0"/>
              <a:t>bukarest@schindhelm.com</a:t>
            </a:r>
            <a:endParaRPr lang="de-AT" sz="600" baseline="0" dirty="0"/>
          </a:p>
          <a:p>
            <a:pPr marL="0" indent="0">
              <a:spcBef>
                <a:spcPts val="1200"/>
              </a:spcBef>
              <a:buNone/>
            </a:pPr>
            <a:r>
              <a:rPr lang="de-AT" sz="1000" b="1" baseline="0" dirty="0"/>
              <a:t>SLOVAKIA</a:t>
            </a:r>
          </a:p>
          <a:p>
            <a:endParaRPr lang="de-AT" sz="400" b="1" baseline="0" dirty="0"/>
          </a:p>
          <a:p>
            <a:pPr>
              <a:spcAft>
                <a:spcPts val="200"/>
              </a:spcAft>
            </a:pPr>
            <a:r>
              <a:rPr lang="de-AT" sz="800" b="0" baseline="0" dirty="0"/>
              <a:t>BRATISLAVA</a:t>
            </a:r>
            <a:endParaRPr lang="de-AT" sz="600" b="0" baseline="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indent="0">
              <a:buNone/>
            </a:pPr>
            <a:r>
              <a:rPr lang="nb-NO" sz="600" b="0" dirty="0" err="1"/>
              <a:t>Saxinger</a:t>
            </a:r>
            <a:r>
              <a:rPr lang="nb-NO" sz="600" b="0" dirty="0"/>
              <a:t>, </a:t>
            </a:r>
            <a:r>
              <a:rPr lang="nb-NO" sz="600" b="0" dirty="0" err="1"/>
              <a:t>Chalupsky</a:t>
            </a:r>
            <a:r>
              <a:rPr lang="nb-NO" sz="600" b="0" dirty="0"/>
              <a:t> &amp; Partner </a:t>
            </a:r>
            <a:r>
              <a:rPr lang="nb-NO" sz="600" b="0" dirty="0" err="1"/>
              <a:t>s.r.o</a:t>
            </a:r>
            <a:r>
              <a:rPr lang="nb-NO" sz="600" b="0" dirty="0"/>
              <a:t>.</a:t>
            </a:r>
          </a:p>
          <a:p>
            <a:pPr marL="0" indent="0">
              <a:buNone/>
            </a:pPr>
            <a:r>
              <a:rPr lang="sk-SK" sz="6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bratislava@scwp.com</a:t>
            </a:r>
          </a:p>
          <a:p>
            <a:endParaRPr lang="de-DE" sz="600" b="1" baseline="0" dirty="0"/>
          </a:p>
        </p:txBody>
      </p:sp>
    </p:spTree>
    <p:extLst>
      <p:ext uri="{BB962C8B-B14F-4D97-AF65-F5344CB8AC3E}">
        <p14:creationId xmlns:p14="http://schemas.microsoft.com/office/powerpoint/2010/main" val="3150334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enutzerdefiniertes Layout">
    <p:bg>
      <p:bgPr>
        <a:solidFill>
          <a:srgbClr val="642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182880" y="5314156"/>
            <a:ext cx="7432124" cy="17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© </a:t>
            </a:r>
            <a:r>
              <a:rPr lang="pl-PL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Kancelaria Prawna Schampera, Dubis,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pl-PL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Zając I Wspólnicy sp.k.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is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a </a:t>
            </a:r>
            <a:r>
              <a:rPr lang="de-AT" sz="550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member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of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SCWP Schindhelm Services SE, an </a:t>
            </a:r>
            <a:r>
              <a:rPr lang="de-AT" sz="550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alliance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of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European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baseline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business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baseline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law</a:t>
            </a:r>
            <a:r>
              <a:rPr lang="de-AT" sz="550" kern="120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550" kern="1200" baseline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firms</a:t>
            </a:r>
            <a:r>
              <a:rPr lang="de-AT" sz="550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rPr>
              <a:t>.</a:t>
            </a:r>
            <a:endParaRPr lang="de-DE" sz="550" kern="1200" dirty="0">
              <a:solidFill>
                <a:schemeClr val="accent1">
                  <a:lumMod val="20000"/>
                  <a:lumOff val="80000"/>
                </a:schemeClr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7236296" y="5183242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schindhelm.com</a:t>
            </a:r>
            <a:endParaRPr lang="de-DE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3C2EA09-2E3B-4ABA-B1C9-7E75DF2653B5}"/>
              </a:ext>
            </a:extLst>
          </p:cNvPr>
          <p:cNvSpPr txBox="1"/>
          <p:nvPr userDrawn="1"/>
        </p:nvSpPr>
        <p:spPr>
          <a:xfrm>
            <a:off x="217612" y="640778"/>
            <a:ext cx="1241045" cy="39369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AUSTRIA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GRAZ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Rechtsanwälte GmbH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graz@scwp.com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LINZ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Rechtsanwälte GmbH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linz@scwp.com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WELS</a:t>
            </a: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Rechtsanwälte GmbH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wels@scwp.com</a:t>
            </a:r>
            <a:endParaRPr kumimoji="0" lang="de-DE" sz="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VIENNA</a:t>
            </a: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Rechtsanwälte GmbH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wien@scwp.com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BELGIUM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BRUSSELS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Rechtsanwälte GmbH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brussels@scwp.com</a:t>
            </a:r>
            <a:br>
              <a:rPr lang="de-AT" sz="600" baseline="0" dirty="0"/>
            </a:br>
            <a:endParaRPr lang="de-AT" sz="600" baseline="0" dirty="0"/>
          </a:p>
          <a:p>
            <a:pPr marL="0" indent="0">
              <a:lnSpc>
                <a:spcPct val="100000"/>
              </a:lnSpc>
              <a:buNone/>
            </a:pPr>
            <a:endParaRPr lang="pl-PL" sz="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E5DE490-7AA8-431B-B57C-AE2384BC17CD}"/>
              </a:ext>
            </a:extLst>
          </p:cNvPr>
          <p:cNvSpPr txBox="1"/>
          <p:nvPr userDrawn="1"/>
        </p:nvSpPr>
        <p:spPr>
          <a:xfrm>
            <a:off x="1907704" y="640779"/>
            <a:ext cx="1871025" cy="441659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BULGARIA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SOFIA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Law </a:t>
            </a:r>
            <a:r>
              <a:rPr kumimoji="0" lang="de-DE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office</a:t>
            </a: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Dr. Cornelia Draganova &amp; </a:t>
            </a:r>
            <a:r>
              <a:rPr kumimoji="0" lang="de-DE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Colleagues</a:t>
            </a: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sofia@schindhelm.com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CHINA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SHANGHAI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shanghai@schindhelm.com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TAICANG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taicang</a:t>
            </a:r>
            <a:r>
              <a:rPr kumimoji="0" lang="de-AT" sz="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@schindhelm.</a:t>
            </a: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CZECH REPUBLIC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PILSEN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 v.o.s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advokátní kancelář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plzen@scwp.com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PRAGUE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 v.o.s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advokátní kancelář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praha@scwp.com</a:t>
            </a:r>
            <a:endParaRPr kumimoji="0" lang="de-AT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de-AT" sz="6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de-AT" sz="40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de-AT" sz="400" b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  <a:p>
            <a:pPr marL="0" indent="0">
              <a:buNone/>
            </a:pPr>
            <a:endParaRPr lang="de-DE" sz="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57764FF-BFDE-488D-994B-C50BBCF921E3}"/>
              </a:ext>
            </a:extLst>
          </p:cNvPr>
          <p:cNvSpPr txBox="1"/>
          <p:nvPr userDrawn="1"/>
        </p:nvSpPr>
        <p:spPr>
          <a:xfrm>
            <a:off x="7664863" y="640779"/>
            <a:ext cx="1371633" cy="3893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SPAIN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BILBAO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bilbao@schindhelm.com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DENIA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denia@schindhelm.com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MADRID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madrid@schindhelm.com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PALMA DE MALLORCA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palma@schindhelm.com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VALENCIA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Lozano, Hilgers &amp; Partner SLP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valencia@schindhelm.com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>
              <a:spcBef>
                <a:spcPts val="1200"/>
              </a:spcBef>
            </a:pPr>
            <a:r>
              <a:rPr lang="de-AT" sz="1000" b="1" dirty="0"/>
              <a:t>TURKEY</a:t>
            </a:r>
          </a:p>
          <a:p>
            <a:endParaRPr lang="de-AT" sz="400" dirty="0"/>
          </a:p>
          <a:p>
            <a:pPr>
              <a:spcAft>
                <a:spcPts val="300"/>
              </a:spcAft>
            </a:pPr>
            <a:r>
              <a:rPr lang="de-AT" sz="800" dirty="0"/>
              <a:t>ISTANBUL</a:t>
            </a:r>
            <a:endParaRPr lang="de-AT" sz="600" dirty="0"/>
          </a:p>
          <a:p>
            <a:pPr marL="0" indent="0">
              <a:buNone/>
            </a:pPr>
            <a:r>
              <a:rPr lang="de-DE" sz="700" b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GEMS SCHINDHELM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600" dirty="0"/>
              <a:t>istanbul@schindhelm.com</a:t>
            </a:r>
            <a:endParaRPr lang="de-AT" sz="600" baseline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610ADC9-44DA-4FE6-A84C-8ACBAE420123}"/>
              </a:ext>
            </a:extLst>
          </p:cNvPr>
          <p:cNvSpPr txBox="1"/>
          <p:nvPr userDrawn="1"/>
        </p:nvSpPr>
        <p:spPr>
          <a:xfrm>
            <a:off x="3851920" y="643394"/>
            <a:ext cx="1707519" cy="43165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GERMANY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DÜSSELDORF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Schmidt Rogge Thoma Rechtsanwälte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Partnergesellschaft </a:t>
            </a:r>
            <a:r>
              <a:rPr kumimoji="0" lang="de-DE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mbB</a:t>
            </a:r>
            <a:endParaRPr kumimoji="0" lang="de-DE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duesseldorf@schindhelm.com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FRANKFURT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frankfurt@schindhelm.com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HANOVER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hannover@schindhelm.com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MUNICH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muenchen@schindhelm.com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OSNABRÜCK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osnabrueck@schindhelm.com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HUNGARY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BUDAPEST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Zimányi &amp; Fakó Rechtsanwälte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budapest@scwp.hu</a:t>
            </a:r>
          </a:p>
          <a:p>
            <a:endParaRPr lang="de-AT" sz="400" b="1" dirty="0"/>
          </a:p>
          <a:p>
            <a:endParaRPr lang="de-AT" sz="400" b="1" dirty="0"/>
          </a:p>
          <a:p>
            <a:endParaRPr lang="de-AT" sz="600" baseline="0" dirty="0"/>
          </a:p>
          <a:p>
            <a:pPr marL="0" indent="0">
              <a:buNone/>
            </a:pPr>
            <a:endParaRPr lang="de-DE" sz="600" b="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90E71E8-A980-46A1-B9A0-AD1A84A40A1B}"/>
              </a:ext>
            </a:extLst>
          </p:cNvPr>
          <p:cNvSpPr txBox="1"/>
          <p:nvPr userDrawn="1"/>
        </p:nvSpPr>
        <p:spPr>
          <a:xfrm>
            <a:off x="5866756" y="640778"/>
            <a:ext cx="1513556" cy="39805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BOLOGNA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DIKE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bologna@schindhelm.com</a:t>
            </a:r>
            <a:endParaRPr kumimoji="0" lang="de-AT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WROCLAW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SDZLEGAL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Kancelaria Prawna Schampera, Dubis,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wroclaw@sdzlegal.pl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WARSAW</a:t>
            </a: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SDZLEGAL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Kancelaria Prawna Schampera, Dubis,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Zając I Wspólnicy sp.k.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warszawa@sdzlegal.pl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ROMANIA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BUCHAREST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Schindhelm &amp; Asociatii S.C.A.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bukarest@schindhelm.com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SLOVAKIA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BRATISLAVA</a:t>
            </a:r>
            <a:endParaRPr kumimoji="0" lang="de-AT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SCWP SCHINDHELM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Saxinger, Chalupsky &amp; Partner s.r.o.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bratislava@scwp.com</a:t>
            </a:r>
          </a:p>
          <a:p>
            <a:endParaRPr lang="de-DE" sz="600" b="1" baseline="0" dirty="0"/>
          </a:p>
        </p:txBody>
      </p:sp>
    </p:spTree>
    <p:extLst>
      <p:ext uri="{BB962C8B-B14F-4D97-AF65-F5344CB8AC3E}">
        <p14:creationId xmlns:p14="http://schemas.microsoft.com/office/powerpoint/2010/main" val="2785434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2"/>
          <p:cNvSpPr txBox="1">
            <a:spLocks/>
          </p:cNvSpPr>
          <p:nvPr userDrawn="1"/>
        </p:nvSpPr>
        <p:spPr bwMode="auto">
          <a:xfrm>
            <a:off x="6732588" y="5254625"/>
            <a:ext cx="1295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de-DE" sz="1200">
                <a:solidFill>
                  <a:srgbClr val="511B53"/>
                </a:solidFill>
              </a:rPr>
              <a:t>sdzlegal.pl</a:t>
            </a:r>
            <a:endParaRPr lang="de-DE"/>
          </a:p>
        </p:txBody>
      </p:sp>
      <p:sp>
        <p:nvSpPr>
          <p:cNvPr id="5" name="Datumsplatzhalter 2"/>
          <p:cNvSpPr txBox="1">
            <a:spLocks/>
          </p:cNvSpPr>
          <p:nvPr userDrawn="1"/>
        </p:nvSpPr>
        <p:spPr bwMode="auto">
          <a:xfrm>
            <a:off x="611188" y="5097463"/>
            <a:ext cx="43211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de-DE" sz="1000">
                <a:solidFill>
                  <a:srgbClr val="5A5B5E"/>
                </a:solidFill>
              </a:rPr>
              <a:t>AUSTRIA        BELGIUM      BULGARIA      CHINA        CZECH REPUBLIC</a:t>
            </a:r>
            <a:br>
              <a:rPr lang="de-DE" sz="1000">
                <a:solidFill>
                  <a:srgbClr val="5A5B5E"/>
                </a:solidFill>
              </a:rPr>
            </a:br>
            <a:r>
              <a:rPr lang="de-DE" sz="1000">
                <a:solidFill>
                  <a:srgbClr val="5A5B5E"/>
                </a:solidFill>
              </a:rPr>
              <a:t>GERMANY    HUNGARY    POLAND    ROMANIA    SLOVAKIA     TURKEY</a:t>
            </a:r>
            <a:r>
              <a:rPr lang="de-DE" sz="1200">
                <a:solidFill>
                  <a:srgbClr val="5A5B5E"/>
                </a:solidFill>
              </a:rPr>
              <a:t> </a:t>
            </a:r>
            <a:r>
              <a:rPr lang="de-DE" sz="1200">
                <a:solidFill>
                  <a:srgbClr val="511B53"/>
                </a:solidFill>
              </a:rPr>
              <a:t>    </a:t>
            </a:r>
          </a:p>
          <a:p>
            <a:pPr eaLnBrk="1" hangingPunct="1"/>
            <a:endParaRPr lang="de-DE"/>
          </a:p>
        </p:txBody>
      </p:sp>
      <p:pic>
        <p:nvPicPr>
          <p:cNvPr id="6" name="Picture 2" descr="C:\Dokumente und Einstellungen\Fee\Eigene Dateien\ENEA\PerformanceMacher\Kunden\Schindhelm\Slip Sheets\Fotos AT f\zugeschnitten\LR1K2804.jpg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00138"/>
            <a:ext cx="2266950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2985515"/>
            <a:ext cx="7844408" cy="1024113"/>
          </a:xfrm>
        </p:spPr>
        <p:txBody>
          <a:bodyPr>
            <a:normAutofit/>
          </a:bodyPr>
          <a:lstStyle>
            <a:lvl1pPr algn="l">
              <a:defRPr sz="2400" cap="all" baseline="0">
                <a:solidFill>
                  <a:srgbClr val="642565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3938578"/>
            <a:ext cx="7848872" cy="75912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A5B5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127090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642565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642565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642565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642565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78C39512-1757-4DA3-B706-7CC48F90DF5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9182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5A5B5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A5B5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5A5B5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5A5B5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5A5B5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5A5B5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97F830B1-0E7B-4B42-A05A-D5C8991E17A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287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F88600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88600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F88600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F88600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F88600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F88600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AFE94137-9302-4B98-8CC7-45C2EA4D6A6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5989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DB291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DB291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DB291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DB291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DB291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E50A93AA-B167-4FBC-8602-9B2F7EFB21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3729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1F63AC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1F63AC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1F63AC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1F63AC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1F63AC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1F63AC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9CB82BA8-CD18-4C18-9C9C-76D8303AC51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9794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33B5E3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33B5E3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33B5E3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33B5E3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33B5E3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33B5E3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0C9979B8-43DD-45C3-9DD8-AC600BD23D0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6399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76B72A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76B72A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76B72A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76B72A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76B72A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76B72A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0121373C-EC47-42CE-AA7E-8DE75077D9E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43588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2819"/>
            <a:ext cx="9144000" cy="960107"/>
          </a:xfrm>
          <a:solidFill>
            <a:srgbClr val="E62176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62176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E62176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E62176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E62176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E6217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A39007E0-10E5-47D6-A1EA-1E0DC044B6C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5356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642565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642565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642565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642565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642565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642565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642565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642565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762C9B2B-44E7-4029-8466-CDB97512A4B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7565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5A5B5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5A5B5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5A5B5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5A5B5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5A5B5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5A5B5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buClr>
                <a:srgbClr val="5A5B5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5A5B5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5A5B5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5A5B5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5A5B5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4D55D49D-DA71-4BD2-922A-99532260538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9674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F88600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F88600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F88600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F88600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F88600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F88600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buClr>
                <a:srgbClr val="F88600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F88600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F88600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F88600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F88600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E8003B86-78DE-41A0-82D5-496C7B11C75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40884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DB291E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DB291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DB291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DB291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DB291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buClr>
                <a:srgbClr val="DB291E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DB291E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DB291E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DB291E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DB291E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C24D8B95-82F8-47E5-9E7F-FB52268C7C8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964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1F63AC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1F63AC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1F63AC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1F63AC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1F63AC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1F63AC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rgbClr val="1F63AC"/>
              </a:buClr>
              <a:buFont typeface="Wingdings" pitchFamily="2" charset="2"/>
              <a:buChar char="§"/>
              <a:defRPr lang="de-DE" sz="2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1F63AC"/>
              </a:buClr>
              <a:buFont typeface="Symbol" pitchFamily="18" charset="2"/>
              <a:buChar char="-"/>
              <a:defRPr lang="de-DE" sz="20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1F63AC"/>
              </a:buClr>
              <a:buFont typeface="Arial" pitchFamily="34" charset="0"/>
              <a:buChar char="•"/>
              <a:defRPr lang="de-DE" sz="18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1F63AC"/>
              </a:buClr>
              <a:buFont typeface="Wingdings" pitchFamily="2" charset="2"/>
              <a:buChar char="§"/>
              <a:defRPr lang="de-DE" sz="16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1F63AC"/>
              </a:buClr>
              <a:buFont typeface="Wingdings" pitchFamily="2" charset="2"/>
              <a:buChar char="§"/>
              <a:defRPr lang="de-DE" sz="1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B04809CD-BD90-4B99-B850-CE4336C03C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899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33B5E3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33B5E3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33B5E3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33B5E3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33B5E3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33B5E3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rgbClr val="33B5E3"/>
              </a:buClr>
              <a:buFont typeface="Wingdings" pitchFamily="2" charset="2"/>
              <a:buChar char="§"/>
              <a:defRPr lang="de-DE" sz="2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33B5E3"/>
              </a:buClr>
              <a:buFont typeface="Symbol" pitchFamily="18" charset="2"/>
              <a:buChar char="-"/>
              <a:defRPr lang="de-DE" sz="20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33B5E3"/>
              </a:buClr>
              <a:buFont typeface="Arial" pitchFamily="34" charset="0"/>
              <a:buChar char="•"/>
              <a:defRPr lang="de-DE" sz="18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33B5E3"/>
              </a:buClr>
              <a:buFont typeface="Wingdings" pitchFamily="2" charset="2"/>
              <a:buChar char="§"/>
              <a:defRPr lang="de-DE" sz="16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33B5E3"/>
              </a:buClr>
              <a:buFont typeface="Wingdings" pitchFamily="2" charset="2"/>
              <a:buChar char="§"/>
              <a:defRPr lang="de-DE" sz="1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B7D8FF03-6D46-43B5-B4FC-91CED43935D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0457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6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76B72A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76B72A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76B72A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76B72A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76B72A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76B72A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rgbClr val="76B72A"/>
              </a:buClr>
              <a:buFont typeface="Wingdings" pitchFamily="2" charset="2"/>
              <a:buChar char="§"/>
              <a:defRPr lang="de-DE" sz="2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76B72A"/>
              </a:buClr>
              <a:buFont typeface="Symbol" pitchFamily="18" charset="2"/>
              <a:buChar char="-"/>
              <a:defRPr lang="de-DE" sz="20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76B72A"/>
              </a:buClr>
              <a:buFont typeface="Arial" pitchFamily="34" charset="0"/>
              <a:buChar char="•"/>
              <a:defRPr lang="de-DE" sz="18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76B72A"/>
              </a:buClr>
              <a:buFont typeface="Arial" pitchFamily="34" charset="0"/>
              <a:buChar char="•"/>
              <a:defRPr lang="de-DE" sz="16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76B72A"/>
              </a:buClr>
              <a:buFont typeface="Arial" pitchFamily="34" charset="0"/>
              <a:buChar char="•"/>
              <a:defRPr lang="de-DE" sz="1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06FAA7A6-3A91-4B9E-B1F4-62F34BF60B9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0977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7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287"/>
          </a:xfrm>
          <a:solidFill>
            <a:srgbClr val="E62176"/>
          </a:solidFill>
        </p:spPr>
        <p:txBody>
          <a:bodyPr lIns="540000">
            <a:normAutofit/>
          </a:bodyPr>
          <a:lstStyle>
            <a:lvl1pPr algn="l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buClr>
                <a:srgbClr val="E62176"/>
              </a:buClr>
              <a:buFont typeface="Wingdings" pitchFamily="2" charset="2"/>
              <a:buChar char="§"/>
              <a:defRPr sz="2400">
                <a:solidFill>
                  <a:srgbClr val="5A5B5E"/>
                </a:solidFill>
              </a:defRPr>
            </a:lvl1pPr>
            <a:lvl2pPr>
              <a:buClr>
                <a:srgbClr val="E62176"/>
              </a:buClr>
              <a:buFont typeface="Symbol" pitchFamily="18" charset="2"/>
              <a:buChar char="-"/>
              <a:defRPr sz="2000">
                <a:solidFill>
                  <a:srgbClr val="5A5B5E"/>
                </a:solidFill>
              </a:defRPr>
            </a:lvl2pPr>
            <a:lvl3pPr>
              <a:buClr>
                <a:srgbClr val="E62176"/>
              </a:buClr>
              <a:buFont typeface="Arial" pitchFamily="34" charset="0"/>
              <a:buChar char="•"/>
              <a:defRPr sz="1800">
                <a:solidFill>
                  <a:srgbClr val="5A5B5E"/>
                </a:solidFill>
              </a:defRPr>
            </a:lvl3pPr>
            <a:lvl4pPr>
              <a:buClr>
                <a:srgbClr val="E62176"/>
              </a:buClr>
              <a:buFont typeface="Wingdings" pitchFamily="2" charset="2"/>
              <a:buChar char="§"/>
              <a:defRPr sz="1600">
                <a:solidFill>
                  <a:srgbClr val="5A5B5E"/>
                </a:solidFill>
              </a:defRPr>
            </a:lvl4pPr>
            <a:lvl5pPr>
              <a:buClr>
                <a:srgbClr val="E62176"/>
              </a:buClr>
              <a:buFont typeface="Wingdings" pitchFamily="2" charset="2"/>
              <a:buChar char="§"/>
              <a:defRPr sz="1400">
                <a:solidFill>
                  <a:srgbClr val="5A5B5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rgbClr val="E62176"/>
              </a:buClr>
              <a:buFont typeface="Wingdings" pitchFamily="2" charset="2"/>
              <a:buChar char="§"/>
              <a:defRPr lang="de-DE" sz="2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E62176"/>
              </a:buClr>
              <a:buFont typeface="Symbol" pitchFamily="18" charset="2"/>
              <a:buChar char="-"/>
              <a:defRPr lang="de-DE" sz="20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E62176"/>
              </a:buClr>
              <a:buFont typeface="Arial" pitchFamily="34" charset="0"/>
              <a:buChar char="•"/>
              <a:defRPr lang="de-DE" sz="18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E62176"/>
              </a:buClr>
              <a:buFont typeface="Wingdings" pitchFamily="2" charset="2"/>
              <a:buChar char="§"/>
              <a:defRPr lang="de-DE" sz="16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E62176"/>
              </a:buClr>
              <a:buFont typeface="Wingdings" pitchFamily="2" charset="2"/>
              <a:buChar char="§"/>
              <a:defRPr lang="de-DE" sz="1400" kern="120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8313" y="5194300"/>
            <a:ext cx="2895600" cy="303213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098925" y="5194300"/>
            <a:ext cx="946150" cy="3032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de-DE"/>
              <a:t>Folie </a:t>
            </a:r>
            <a:fld id="{688E8B99-4614-4DFD-A9C3-87FEDDACF27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5002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E62176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44122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76B72A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97815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33B5E3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2739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1F63AC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071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DB291E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38901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F88600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43483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642565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6799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rgbClr val="5A5B5E"/>
          </a:solidFill>
        </p:spPr>
        <p:txBody>
          <a:bodyPr lIns="540000"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8409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 userDrawn="1"/>
        </p:nvSpPr>
        <p:spPr>
          <a:xfrm>
            <a:off x="0" y="0"/>
            <a:ext cx="9144000" cy="936625"/>
          </a:xfrm>
          <a:prstGeom prst="rect">
            <a:avLst/>
          </a:prstGeom>
          <a:solidFill>
            <a:srgbClr val="642565"/>
          </a:solidFill>
        </p:spPr>
        <p:txBody>
          <a:bodyPr lIns="54000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dirty="0"/>
              <a:t>Kontakt</a:t>
            </a:r>
          </a:p>
        </p:txBody>
      </p:sp>
      <p:pic>
        <p:nvPicPr>
          <p:cNvPr id="3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3025"/>
            <a:ext cx="16668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691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enutzerdefiniertes Layout">
    <p:bg>
      <p:bgPr>
        <a:solidFill>
          <a:srgbClr val="642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>
            <a:spLocks noChangeArrowheads="1"/>
          </p:cNvSpPr>
          <p:nvPr userDrawn="1"/>
        </p:nvSpPr>
        <p:spPr bwMode="auto">
          <a:xfrm>
            <a:off x="398463" y="696913"/>
            <a:ext cx="1852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/>
              <a:t>schindhelm.com</a:t>
            </a:r>
          </a:p>
        </p:txBody>
      </p:sp>
      <p:sp>
        <p:nvSpPr>
          <p:cNvPr id="3" name="Textfeld 4"/>
          <p:cNvSpPr txBox="1">
            <a:spLocks noChangeArrowheads="1"/>
          </p:cNvSpPr>
          <p:nvPr userDrawn="1"/>
        </p:nvSpPr>
        <p:spPr bwMode="auto">
          <a:xfrm>
            <a:off x="395288" y="5280025"/>
            <a:ext cx="8532812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500">
                <a:solidFill>
                  <a:srgbClr val="EBC9EB"/>
                </a:solidFill>
              </a:rPr>
              <a:t>© </a:t>
            </a:r>
            <a:r>
              <a:rPr lang="pl-PL" sz="500"/>
              <a:t>Kancelaria Prawna Schampera, Dubis,</a:t>
            </a:r>
            <a:r>
              <a:rPr lang="de-DE" sz="500"/>
              <a:t> </a:t>
            </a:r>
            <a:r>
              <a:rPr lang="pl-PL" sz="500"/>
              <a:t>Zając I Wspólnicy sp.k.</a:t>
            </a:r>
            <a:r>
              <a:rPr lang="de-DE" sz="500"/>
              <a:t> </a:t>
            </a:r>
            <a:r>
              <a:rPr lang="de-AT" sz="500">
                <a:solidFill>
                  <a:srgbClr val="EBC9EB"/>
                </a:solidFill>
              </a:rPr>
              <a:t>| </a:t>
            </a:r>
            <a:r>
              <a:rPr lang="pl-PL" sz="500"/>
              <a:t>Kancelaria Prawna Schampera, Dubis,</a:t>
            </a:r>
            <a:r>
              <a:rPr lang="de-DE" sz="500"/>
              <a:t> </a:t>
            </a:r>
            <a:r>
              <a:rPr lang="pl-PL" sz="500"/>
              <a:t>Zając I Wspólnicy sp.k.</a:t>
            </a:r>
            <a:r>
              <a:rPr lang="de-DE" sz="500"/>
              <a:t> </a:t>
            </a:r>
            <a:r>
              <a:rPr lang="de-AT" sz="500">
                <a:solidFill>
                  <a:srgbClr val="EBC9EB"/>
                </a:solidFill>
              </a:rPr>
              <a:t>(SDZLEGAL Schindhelm) ist Mitglied der SCWP Schindhelm Services SE, Allianz europäischer Wirtschaftskanzleien.</a:t>
            </a:r>
            <a:endParaRPr lang="de-DE" sz="500">
              <a:solidFill>
                <a:srgbClr val="EBC9EB"/>
              </a:solidFill>
            </a:endParaRPr>
          </a:p>
        </p:txBody>
      </p:sp>
      <p:sp>
        <p:nvSpPr>
          <p:cNvPr id="4" name="Textfeld 5"/>
          <p:cNvSpPr txBox="1">
            <a:spLocks noChangeArrowheads="1"/>
          </p:cNvSpPr>
          <p:nvPr userDrawn="1"/>
        </p:nvSpPr>
        <p:spPr bwMode="auto">
          <a:xfrm>
            <a:off x="398463" y="1489075"/>
            <a:ext cx="1236662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900" b="1"/>
              <a:t>AUSTRIA</a:t>
            </a:r>
            <a:endParaRPr lang="de-AT" sz="600" b="1"/>
          </a:p>
          <a:p>
            <a:pPr eaLnBrk="1" hangingPunct="1"/>
            <a:endParaRPr lang="de-AT" sz="600"/>
          </a:p>
          <a:p>
            <a:pPr eaLnBrk="1" hangingPunct="1">
              <a:spcAft>
                <a:spcPts val="300"/>
              </a:spcAft>
            </a:pPr>
            <a:r>
              <a:rPr lang="de-AT" sz="800"/>
              <a:t>GRAZ</a:t>
            </a:r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</a:t>
            </a:r>
          </a:p>
          <a:p>
            <a:pPr eaLnBrk="1" hangingPunct="1"/>
            <a:r>
              <a:rPr lang="de-DE" sz="600"/>
              <a:t>Rechtsanwälte GmbH</a:t>
            </a:r>
          </a:p>
          <a:p>
            <a:pPr eaLnBrk="1" hangingPunct="1"/>
            <a:r>
              <a:rPr lang="it-IT" sz="600"/>
              <a:t>graz@scwp.com</a:t>
            </a:r>
          </a:p>
          <a:p>
            <a:pPr eaLnBrk="1" hangingPunct="1"/>
            <a:endParaRPr lang="de-AT" sz="600" b="1"/>
          </a:p>
          <a:p>
            <a:pPr eaLnBrk="1" hangingPunct="1">
              <a:spcAft>
                <a:spcPts val="200"/>
              </a:spcAft>
            </a:pPr>
            <a:r>
              <a:rPr lang="de-AT" sz="800"/>
              <a:t>LINZ</a:t>
            </a:r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</a:t>
            </a:r>
          </a:p>
          <a:p>
            <a:pPr eaLnBrk="1" hangingPunct="1"/>
            <a:r>
              <a:rPr lang="de-DE" sz="600"/>
              <a:t>Rechtsanwälte GmbH</a:t>
            </a:r>
          </a:p>
          <a:p>
            <a:pPr eaLnBrk="1" hangingPunct="1"/>
            <a:r>
              <a:rPr lang="pl-PL" sz="600"/>
              <a:t>linz@scwp.com</a:t>
            </a:r>
          </a:p>
          <a:p>
            <a:pPr eaLnBrk="1" hangingPunct="1"/>
            <a:endParaRPr lang="de-DE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WELS</a:t>
            </a:r>
            <a:endParaRPr lang="de-DE" sz="800" b="1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</a:t>
            </a:r>
          </a:p>
          <a:p>
            <a:pPr eaLnBrk="1" hangingPunct="1"/>
            <a:r>
              <a:rPr lang="de-DE" sz="600"/>
              <a:t>Rechtsanwälte GmbH</a:t>
            </a:r>
          </a:p>
          <a:p>
            <a:pPr eaLnBrk="1" hangingPunct="1"/>
            <a:r>
              <a:rPr lang="pl-PL" sz="600"/>
              <a:t>wels@scwp.com</a:t>
            </a:r>
            <a:endParaRPr lang="de-DE" sz="600" b="1"/>
          </a:p>
          <a:p>
            <a:pPr eaLnBrk="1" hangingPunct="1"/>
            <a:endParaRPr lang="de-DE" sz="600" b="1"/>
          </a:p>
          <a:p>
            <a:pPr eaLnBrk="1" hangingPunct="1">
              <a:spcAft>
                <a:spcPts val="200"/>
              </a:spcAft>
            </a:pPr>
            <a:r>
              <a:rPr lang="de-AT" sz="800"/>
              <a:t>WIEN</a:t>
            </a:r>
            <a:endParaRPr lang="de-DE" sz="800" b="1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</a:t>
            </a:r>
          </a:p>
          <a:p>
            <a:pPr eaLnBrk="1" hangingPunct="1"/>
            <a:r>
              <a:rPr lang="de-DE" sz="600"/>
              <a:t>Rechtsanwälte GmbH</a:t>
            </a:r>
          </a:p>
          <a:p>
            <a:pPr eaLnBrk="1" hangingPunct="1"/>
            <a:r>
              <a:rPr lang="pl-PL" sz="600"/>
              <a:t>wien@scwp.com</a:t>
            </a:r>
          </a:p>
          <a:p>
            <a:pPr eaLnBrk="1" hangingPunct="1"/>
            <a:endParaRPr lang="pl-PL" sz="600"/>
          </a:p>
        </p:txBody>
      </p:sp>
      <p:sp>
        <p:nvSpPr>
          <p:cNvPr id="5" name="Textfeld 6"/>
          <p:cNvSpPr txBox="1">
            <a:spLocks noChangeArrowheads="1"/>
          </p:cNvSpPr>
          <p:nvPr userDrawn="1"/>
        </p:nvSpPr>
        <p:spPr bwMode="auto">
          <a:xfrm>
            <a:off x="1908175" y="1489075"/>
            <a:ext cx="16986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900" b="1"/>
              <a:t>BELGIUM</a:t>
            </a:r>
            <a:endParaRPr lang="de-AT" sz="600"/>
          </a:p>
          <a:p>
            <a:pPr eaLnBrk="1" hangingPunct="1"/>
            <a:endParaRPr lang="de-AT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BRÜSSEL</a:t>
            </a:r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</a:t>
            </a:r>
          </a:p>
          <a:p>
            <a:pPr eaLnBrk="1" hangingPunct="1"/>
            <a:r>
              <a:rPr lang="de-DE" sz="600"/>
              <a:t>Rechtsanwälte GmbH</a:t>
            </a:r>
          </a:p>
          <a:p>
            <a:pPr eaLnBrk="1" hangingPunct="1"/>
            <a:r>
              <a:rPr lang="pl-PL" sz="600"/>
              <a:t>brussels@scwp.com</a:t>
            </a:r>
            <a:br>
              <a:rPr lang="de-AT" sz="600"/>
            </a:br>
            <a:endParaRPr lang="de-AT" sz="600"/>
          </a:p>
          <a:p>
            <a:pPr eaLnBrk="1" hangingPunct="1"/>
            <a:endParaRPr lang="de-AT" sz="600"/>
          </a:p>
          <a:p>
            <a:pPr eaLnBrk="1" hangingPunct="1"/>
            <a:r>
              <a:rPr lang="de-AT" sz="900" b="1"/>
              <a:t>BULGARIA</a:t>
            </a:r>
            <a:endParaRPr lang="de-AT" sz="600" b="1"/>
          </a:p>
          <a:p>
            <a:pPr eaLnBrk="1" hangingPunct="1"/>
            <a:endParaRPr lang="de-AT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BURGAS</a:t>
            </a:r>
            <a:endParaRPr lang="de-AT" sz="600"/>
          </a:p>
          <a:p>
            <a:pPr eaLnBrk="1" hangingPunct="1"/>
            <a:r>
              <a:rPr lang="de-DE" sz="600" b="1"/>
              <a:t>NOBLEX SCHINDHELM</a:t>
            </a:r>
          </a:p>
          <a:p>
            <a:pPr eaLnBrk="1" hangingPunct="1"/>
            <a:r>
              <a:rPr lang="pl-PL" sz="600"/>
              <a:t>NOBLEX Ltd. - Law &amp; Business Consulting</a:t>
            </a:r>
          </a:p>
          <a:p>
            <a:pPr eaLnBrk="1" hangingPunct="1"/>
            <a:r>
              <a:rPr lang="fr-FR" sz="600"/>
              <a:t>bourgas@noblexgroup.com</a:t>
            </a:r>
          </a:p>
          <a:p>
            <a:pPr eaLnBrk="1" hangingPunct="1"/>
            <a:endParaRPr lang="de-DE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SOFIA</a:t>
            </a:r>
            <a:endParaRPr lang="de-DE" sz="600" b="1"/>
          </a:p>
          <a:p>
            <a:pPr eaLnBrk="1" hangingPunct="1"/>
            <a:r>
              <a:rPr lang="de-DE" sz="600" b="1"/>
              <a:t>NOBLEX SCHINDHELM</a:t>
            </a:r>
          </a:p>
          <a:p>
            <a:pPr eaLnBrk="1" hangingPunct="1"/>
            <a:r>
              <a:rPr lang="pl-PL" sz="600"/>
              <a:t>NOBLEX Ltd. - Law &amp; Business Consulting</a:t>
            </a:r>
          </a:p>
          <a:p>
            <a:pPr eaLnBrk="1" hangingPunct="1"/>
            <a:r>
              <a:rPr lang="en-US" sz="600"/>
              <a:t>sofia@noblexgroup.com</a:t>
            </a:r>
            <a:endParaRPr lang="de-DE" sz="600"/>
          </a:p>
          <a:p>
            <a:pPr eaLnBrk="1" hangingPunct="1"/>
            <a:endParaRPr lang="de-DE" sz="600"/>
          </a:p>
          <a:p>
            <a:pPr eaLnBrk="1" hangingPunct="1"/>
            <a:endParaRPr lang="de-DE" sz="600"/>
          </a:p>
          <a:p>
            <a:pPr eaLnBrk="1" hangingPunct="1"/>
            <a:r>
              <a:rPr lang="de-AT" sz="900" b="1"/>
              <a:t>CHINA</a:t>
            </a:r>
          </a:p>
          <a:p>
            <a:pPr eaLnBrk="1" hangingPunct="1"/>
            <a:endParaRPr lang="de-AT" sz="600"/>
          </a:p>
          <a:p>
            <a:pPr eaLnBrk="1" hangingPunct="1">
              <a:spcAft>
                <a:spcPts val="300"/>
              </a:spcAft>
            </a:pPr>
            <a:r>
              <a:rPr lang="de-AT" sz="800"/>
              <a:t>SHANGHAI</a:t>
            </a:r>
            <a:endParaRPr lang="de-AT" sz="600"/>
          </a:p>
          <a:p>
            <a:pPr eaLnBrk="1" hangingPunct="1"/>
            <a:r>
              <a:rPr lang="de-DE" sz="600" b="1"/>
              <a:t>SCHINDHELM</a:t>
            </a:r>
          </a:p>
          <a:p>
            <a:pPr eaLnBrk="1" hangingPunct="1"/>
            <a:r>
              <a:rPr lang="de-DE" sz="600"/>
              <a:t>Schindhelm Rechtsanwaltsgesellschaft mbH</a:t>
            </a:r>
          </a:p>
          <a:p>
            <a:pPr eaLnBrk="1" hangingPunct="1"/>
            <a:r>
              <a:rPr lang="de-DE" sz="600"/>
              <a:t>shanghai@schindhelm.com</a:t>
            </a:r>
          </a:p>
        </p:txBody>
      </p:sp>
      <p:sp>
        <p:nvSpPr>
          <p:cNvPr id="6" name="Textfeld 7"/>
          <p:cNvSpPr txBox="1">
            <a:spLocks noChangeArrowheads="1"/>
          </p:cNvSpPr>
          <p:nvPr userDrawn="1"/>
        </p:nvSpPr>
        <p:spPr bwMode="auto">
          <a:xfrm>
            <a:off x="3708400" y="1489075"/>
            <a:ext cx="1698625" cy="289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900" b="1"/>
              <a:t>CZECH REPUBLIC</a:t>
            </a:r>
          </a:p>
          <a:p>
            <a:pPr eaLnBrk="1" hangingPunct="1"/>
            <a:endParaRPr lang="de-AT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PILSEN</a:t>
            </a:r>
            <a:endParaRPr lang="de-AT" sz="600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 v.o.s</a:t>
            </a:r>
          </a:p>
          <a:p>
            <a:pPr eaLnBrk="1" hangingPunct="1"/>
            <a:r>
              <a:rPr lang="cs-CZ" sz="600"/>
              <a:t>advokátní kancelář</a:t>
            </a:r>
          </a:p>
          <a:p>
            <a:pPr eaLnBrk="1" hangingPunct="1"/>
            <a:r>
              <a:rPr lang="pl-PL" sz="600"/>
              <a:t>plzen@scwp.com</a:t>
            </a:r>
          </a:p>
          <a:p>
            <a:pPr eaLnBrk="1" hangingPunct="1"/>
            <a:endParaRPr lang="de-DE" sz="600" b="1"/>
          </a:p>
          <a:p>
            <a:pPr eaLnBrk="1" hangingPunct="1">
              <a:spcAft>
                <a:spcPts val="200"/>
              </a:spcAft>
            </a:pPr>
            <a:r>
              <a:rPr lang="de-DE" sz="800"/>
              <a:t>PRAG</a:t>
            </a:r>
            <a:endParaRPr lang="de-DE" sz="600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sk-SK" sz="600"/>
              <a:t>Saxinger, Chalupsky &amp; Partner v.o.s</a:t>
            </a:r>
          </a:p>
          <a:p>
            <a:pPr eaLnBrk="1" hangingPunct="1"/>
            <a:r>
              <a:rPr lang="cs-CZ" sz="600"/>
              <a:t>advokátní kancelář</a:t>
            </a:r>
          </a:p>
          <a:p>
            <a:pPr eaLnBrk="1" hangingPunct="1"/>
            <a:r>
              <a:rPr lang="pl-PL" sz="600"/>
              <a:t>praha@scwp.com</a:t>
            </a:r>
            <a:endParaRPr lang="de-DE" sz="600"/>
          </a:p>
          <a:p>
            <a:pPr eaLnBrk="1" hangingPunct="1"/>
            <a:endParaRPr lang="de-DE" sz="600" b="1"/>
          </a:p>
          <a:p>
            <a:pPr eaLnBrk="1" hangingPunct="1"/>
            <a:endParaRPr lang="de-DE" sz="600" b="1"/>
          </a:p>
          <a:p>
            <a:pPr eaLnBrk="1" hangingPunct="1"/>
            <a:r>
              <a:rPr lang="de-AT" sz="900" b="1"/>
              <a:t>GERMANY</a:t>
            </a:r>
            <a:endParaRPr lang="de-AT" sz="600" b="1"/>
          </a:p>
          <a:p>
            <a:pPr eaLnBrk="1" hangingPunct="1"/>
            <a:endParaRPr lang="de-AT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HANNOVER</a:t>
            </a:r>
            <a:endParaRPr lang="de-AT" sz="600"/>
          </a:p>
          <a:p>
            <a:pPr eaLnBrk="1" hangingPunct="1"/>
            <a:r>
              <a:rPr lang="de-DE" sz="600" b="1"/>
              <a:t>SCHINDHELM</a:t>
            </a:r>
          </a:p>
          <a:p>
            <a:pPr eaLnBrk="1" hangingPunct="1"/>
            <a:r>
              <a:rPr lang="de-DE" sz="600"/>
              <a:t>Schindhelm Rechtsanwaltsgesellschaft mbH</a:t>
            </a:r>
          </a:p>
          <a:p>
            <a:pPr eaLnBrk="1" hangingPunct="1"/>
            <a:r>
              <a:rPr lang="it-IT" sz="600"/>
              <a:t>hannover@schindhelm.com</a:t>
            </a:r>
          </a:p>
          <a:p>
            <a:pPr eaLnBrk="1" hangingPunct="1"/>
            <a:endParaRPr lang="de-AT" sz="600"/>
          </a:p>
          <a:p>
            <a:pPr eaLnBrk="1" hangingPunct="1">
              <a:spcAft>
                <a:spcPts val="300"/>
              </a:spcAft>
            </a:pPr>
            <a:r>
              <a:rPr lang="de-AT" sz="800"/>
              <a:t>OSNABRÜCK</a:t>
            </a:r>
            <a:endParaRPr lang="de-AT" sz="600"/>
          </a:p>
          <a:p>
            <a:pPr eaLnBrk="1" hangingPunct="1"/>
            <a:r>
              <a:rPr lang="de-DE" sz="600" b="1"/>
              <a:t>SCHINDHELM</a:t>
            </a:r>
          </a:p>
          <a:p>
            <a:pPr eaLnBrk="1" hangingPunct="1"/>
            <a:r>
              <a:rPr lang="de-DE" sz="600"/>
              <a:t>Schindhelm Rechtsanwaltsgesellschaft mbH</a:t>
            </a:r>
          </a:p>
          <a:p>
            <a:pPr eaLnBrk="1" hangingPunct="1"/>
            <a:r>
              <a:rPr lang="de-DE" sz="600"/>
              <a:t>osnabrueck@schindhelm.com</a:t>
            </a:r>
          </a:p>
        </p:txBody>
      </p:sp>
      <p:sp>
        <p:nvSpPr>
          <p:cNvPr id="7" name="Textfeld 8"/>
          <p:cNvSpPr txBox="1">
            <a:spLocks noChangeArrowheads="1"/>
          </p:cNvSpPr>
          <p:nvPr userDrawn="1"/>
        </p:nvSpPr>
        <p:spPr bwMode="auto">
          <a:xfrm>
            <a:off x="5657850" y="1489075"/>
            <a:ext cx="1506538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900" b="1"/>
              <a:t>HUNGARY</a:t>
            </a:r>
            <a:endParaRPr lang="de-AT" sz="600" b="1"/>
          </a:p>
          <a:p>
            <a:pPr eaLnBrk="1" hangingPunct="1"/>
            <a:endParaRPr lang="de-AT" sz="600"/>
          </a:p>
          <a:p>
            <a:pPr eaLnBrk="1" hangingPunct="1">
              <a:spcAft>
                <a:spcPts val="300"/>
              </a:spcAft>
            </a:pPr>
            <a:r>
              <a:rPr lang="de-AT" sz="800"/>
              <a:t>BUDAPEST</a:t>
            </a:r>
            <a:endParaRPr lang="de-AT" sz="600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hu-HU" sz="600"/>
              <a:t>Zimányi &amp; Fakó Rechtsanwälte</a:t>
            </a:r>
          </a:p>
          <a:p>
            <a:pPr eaLnBrk="1" hangingPunct="1"/>
            <a:r>
              <a:rPr lang="pl-PL" sz="600"/>
              <a:t>budapest@scwp.hu</a:t>
            </a:r>
          </a:p>
          <a:p>
            <a:pPr eaLnBrk="1" hangingPunct="1"/>
            <a:endParaRPr lang="de-AT" sz="600"/>
          </a:p>
          <a:p>
            <a:pPr eaLnBrk="1" hangingPunct="1"/>
            <a:endParaRPr lang="de-AT" sz="600"/>
          </a:p>
          <a:p>
            <a:pPr eaLnBrk="1" hangingPunct="1"/>
            <a:r>
              <a:rPr lang="de-AT" sz="900" b="1"/>
              <a:t>POLAND</a:t>
            </a:r>
            <a:endParaRPr lang="de-AT" sz="600" b="1"/>
          </a:p>
          <a:p>
            <a:pPr eaLnBrk="1" hangingPunct="1"/>
            <a:endParaRPr lang="de-AT" sz="600" b="1"/>
          </a:p>
          <a:p>
            <a:pPr eaLnBrk="1" hangingPunct="1">
              <a:spcAft>
                <a:spcPts val="300"/>
              </a:spcAft>
            </a:pPr>
            <a:r>
              <a:rPr lang="de-AT" sz="800"/>
              <a:t>BRESLAU</a:t>
            </a:r>
            <a:endParaRPr lang="de-AT" sz="600"/>
          </a:p>
          <a:p>
            <a:pPr eaLnBrk="1" hangingPunct="1"/>
            <a:r>
              <a:rPr lang="de-DE" sz="600" b="1"/>
              <a:t>SDZLEGAL SCHINDHELM</a:t>
            </a:r>
          </a:p>
          <a:p>
            <a:pPr eaLnBrk="1" hangingPunct="1"/>
            <a:r>
              <a:rPr lang="pl-PL" sz="600"/>
              <a:t>Kancelaria Prawna Schampera, Dubis,</a:t>
            </a:r>
          </a:p>
          <a:p>
            <a:pPr eaLnBrk="1" hangingPunct="1"/>
            <a:r>
              <a:rPr lang="pl-PL" sz="600"/>
              <a:t>Zając I Wspólnicy sp.k.</a:t>
            </a:r>
          </a:p>
          <a:p>
            <a:pPr eaLnBrk="1" hangingPunct="1"/>
            <a:r>
              <a:rPr lang="pl-PL" sz="600"/>
              <a:t>wroclaw@sdzlegal.pl</a:t>
            </a:r>
          </a:p>
          <a:p>
            <a:pPr eaLnBrk="1" hangingPunct="1"/>
            <a:endParaRPr lang="de-DE" sz="600" b="1"/>
          </a:p>
          <a:p>
            <a:pPr eaLnBrk="1" hangingPunct="1">
              <a:spcAft>
                <a:spcPts val="300"/>
              </a:spcAft>
            </a:pPr>
            <a:r>
              <a:rPr lang="de-DE" sz="800"/>
              <a:t>WARSCHAU</a:t>
            </a:r>
            <a:endParaRPr lang="de-DE" sz="600"/>
          </a:p>
          <a:p>
            <a:pPr eaLnBrk="1" hangingPunct="1"/>
            <a:r>
              <a:rPr lang="de-DE" sz="600" b="1"/>
              <a:t>SDZLEGAL SCHINDHELM</a:t>
            </a:r>
          </a:p>
          <a:p>
            <a:pPr eaLnBrk="1" hangingPunct="1"/>
            <a:r>
              <a:rPr lang="pl-PL" sz="600"/>
              <a:t>Kancelaria Prawna Schampera, Dubis,</a:t>
            </a:r>
          </a:p>
          <a:p>
            <a:pPr eaLnBrk="1" hangingPunct="1"/>
            <a:r>
              <a:rPr lang="pl-PL" sz="600"/>
              <a:t>Zając I Wspólnicy sp.k.</a:t>
            </a:r>
          </a:p>
          <a:p>
            <a:pPr eaLnBrk="1" hangingPunct="1"/>
            <a:r>
              <a:rPr lang="pl-PL" sz="600"/>
              <a:t>warszawa@sdzlegal.pl</a:t>
            </a:r>
          </a:p>
          <a:p>
            <a:pPr eaLnBrk="1" hangingPunct="1"/>
            <a:endParaRPr lang="de-DE" sz="600" b="1"/>
          </a:p>
        </p:txBody>
      </p:sp>
      <p:sp>
        <p:nvSpPr>
          <p:cNvPr id="8" name="Textfeld 9"/>
          <p:cNvSpPr txBox="1">
            <a:spLocks noChangeArrowheads="1"/>
          </p:cNvSpPr>
          <p:nvPr userDrawn="1"/>
        </p:nvSpPr>
        <p:spPr bwMode="auto">
          <a:xfrm>
            <a:off x="7442200" y="1489075"/>
            <a:ext cx="1450975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900" b="1"/>
              <a:t>ROMANIA</a:t>
            </a:r>
            <a:endParaRPr lang="de-AT" sz="600" b="1"/>
          </a:p>
          <a:p>
            <a:pPr eaLnBrk="1" hangingPunct="1"/>
            <a:endParaRPr lang="de-AT" sz="600"/>
          </a:p>
          <a:p>
            <a:pPr eaLnBrk="1" hangingPunct="1">
              <a:spcAft>
                <a:spcPts val="300"/>
              </a:spcAft>
            </a:pPr>
            <a:r>
              <a:rPr lang="de-AT" sz="800"/>
              <a:t>BUKAREST</a:t>
            </a:r>
            <a:endParaRPr lang="de-AT" sz="600"/>
          </a:p>
          <a:p>
            <a:pPr eaLnBrk="1" hangingPunct="1"/>
            <a:r>
              <a:rPr lang="de-DE" sz="600" b="1"/>
              <a:t>SCHINDHELM</a:t>
            </a:r>
          </a:p>
          <a:p>
            <a:pPr eaLnBrk="1" hangingPunct="1"/>
            <a:r>
              <a:rPr lang="fi-FI" sz="600"/>
              <a:t>Schindhelm &amp; Asociatii S.C.A.</a:t>
            </a:r>
          </a:p>
          <a:p>
            <a:pPr eaLnBrk="1" hangingPunct="1"/>
            <a:r>
              <a:rPr lang="de-DE" sz="600"/>
              <a:t>bukarest@schindhelm.com</a:t>
            </a:r>
            <a:br>
              <a:rPr lang="de-AT" sz="600"/>
            </a:br>
            <a:endParaRPr lang="de-AT" sz="600"/>
          </a:p>
          <a:p>
            <a:pPr eaLnBrk="1" hangingPunct="1"/>
            <a:endParaRPr lang="de-AT" sz="600"/>
          </a:p>
          <a:p>
            <a:pPr eaLnBrk="1" hangingPunct="1"/>
            <a:r>
              <a:rPr lang="de-AT" sz="900" b="1"/>
              <a:t>SLOVAKIA</a:t>
            </a:r>
            <a:endParaRPr lang="de-AT" sz="600" b="1"/>
          </a:p>
          <a:p>
            <a:pPr eaLnBrk="1" hangingPunct="1"/>
            <a:endParaRPr lang="de-AT" sz="600" b="1"/>
          </a:p>
          <a:p>
            <a:pPr eaLnBrk="1" hangingPunct="1">
              <a:spcAft>
                <a:spcPts val="200"/>
              </a:spcAft>
            </a:pPr>
            <a:r>
              <a:rPr lang="de-AT" sz="800"/>
              <a:t>BRATISLAVA</a:t>
            </a:r>
            <a:endParaRPr lang="de-AT" sz="600"/>
          </a:p>
          <a:p>
            <a:pPr eaLnBrk="1" hangingPunct="1"/>
            <a:r>
              <a:rPr lang="de-DE" sz="600" b="1"/>
              <a:t>SCWP SCHINDHELM</a:t>
            </a:r>
          </a:p>
          <a:p>
            <a:pPr eaLnBrk="1" hangingPunct="1"/>
            <a:r>
              <a:rPr lang="nb-NO" sz="600"/>
              <a:t>Saxinger, Chalupsky &amp; Partner s.r.o.</a:t>
            </a:r>
          </a:p>
          <a:p>
            <a:pPr eaLnBrk="1" hangingPunct="1"/>
            <a:r>
              <a:rPr lang="sk-SK" sz="600"/>
              <a:t>bratislava@schindhelm.com</a:t>
            </a:r>
          </a:p>
          <a:p>
            <a:pPr eaLnBrk="1" hangingPunct="1"/>
            <a:endParaRPr lang="de-DE" sz="600"/>
          </a:p>
          <a:p>
            <a:pPr eaLnBrk="1" hangingPunct="1"/>
            <a:endParaRPr lang="de-DE" sz="600" b="1"/>
          </a:p>
          <a:p>
            <a:pPr eaLnBrk="1" hangingPunct="1"/>
            <a:r>
              <a:rPr lang="de-DE" sz="900" b="1"/>
              <a:t>TURKEY</a:t>
            </a:r>
            <a:endParaRPr lang="de-DE" sz="600" b="1"/>
          </a:p>
          <a:p>
            <a:pPr eaLnBrk="1" hangingPunct="1"/>
            <a:endParaRPr lang="de-DE" sz="600" b="1"/>
          </a:p>
          <a:p>
            <a:pPr eaLnBrk="1" hangingPunct="1">
              <a:spcAft>
                <a:spcPts val="300"/>
              </a:spcAft>
            </a:pPr>
            <a:r>
              <a:rPr lang="de-DE" sz="800"/>
              <a:t>ISTANBUL</a:t>
            </a:r>
            <a:endParaRPr lang="de-DE" sz="600"/>
          </a:p>
          <a:p>
            <a:pPr eaLnBrk="1" hangingPunct="1"/>
            <a:r>
              <a:rPr lang="de-DE" sz="600" b="1"/>
              <a:t>SCHINDHELM</a:t>
            </a:r>
          </a:p>
          <a:p>
            <a:pPr eaLnBrk="1" hangingPunct="1"/>
            <a:r>
              <a:rPr lang="tr-TR" sz="600"/>
              <a:t>Dr. Dogan &amp; Koyuncu Rechtsanwälte</a:t>
            </a:r>
          </a:p>
          <a:p>
            <a:pPr eaLnBrk="1" hangingPunct="1"/>
            <a:r>
              <a:rPr lang="tr-TR" sz="600"/>
              <a:t>istanbul@schindhelm.com</a:t>
            </a:r>
          </a:p>
        </p:txBody>
      </p:sp>
    </p:spTree>
    <p:extLst>
      <p:ext uri="{BB962C8B-B14F-4D97-AF65-F5344CB8AC3E}">
        <p14:creationId xmlns:p14="http://schemas.microsoft.com/office/powerpoint/2010/main" val="1241986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enutzerdefiniertes Layout">
    <p:bg>
      <p:bgPr>
        <a:solidFill>
          <a:srgbClr val="642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Sujet_11_18_150_1000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1942" r="6493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3"/>
          <p:cNvSpPr txBox="1">
            <a:spLocks noChangeArrowheads="1"/>
          </p:cNvSpPr>
          <p:nvPr userDrawn="1"/>
        </p:nvSpPr>
        <p:spPr bwMode="auto">
          <a:xfrm>
            <a:off x="395288" y="5280025"/>
            <a:ext cx="8532812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AT" sz="500">
                <a:solidFill>
                  <a:srgbClr val="EBC9EB"/>
                </a:solidFill>
              </a:rPr>
              <a:t>© </a:t>
            </a:r>
            <a:r>
              <a:rPr lang="pl-PL" sz="500"/>
              <a:t>Kancelaria Prawna Schampera, Dubis,</a:t>
            </a:r>
            <a:r>
              <a:rPr lang="de-DE" sz="500"/>
              <a:t> </a:t>
            </a:r>
            <a:r>
              <a:rPr lang="pl-PL" sz="500"/>
              <a:t>Zając I Wspólnicy sp.k.</a:t>
            </a:r>
            <a:r>
              <a:rPr lang="de-DE" sz="500"/>
              <a:t> </a:t>
            </a:r>
            <a:r>
              <a:rPr lang="de-AT" sz="500">
                <a:solidFill>
                  <a:srgbClr val="EBC9EB"/>
                </a:solidFill>
              </a:rPr>
              <a:t>| </a:t>
            </a:r>
            <a:r>
              <a:rPr lang="pl-PL" sz="500"/>
              <a:t>Kancelaria Prawna Schampera, Dubis,</a:t>
            </a:r>
            <a:r>
              <a:rPr lang="de-DE" sz="500"/>
              <a:t> </a:t>
            </a:r>
            <a:r>
              <a:rPr lang="pl-PL" sz="500"/>
              <a:t>Zając I Wspólnicy sp.k.</a:t>
            </a:r>
            <a:r>
              <a:rPr lang="de-DE" sz="500"/>
              <a:t> </a:t>
            </a:r>
            <a:r>
              <a:rPr lang="de-AT" sz="500">
                <a:solidFill>
                  <a:srgbClr val="EBC9EB"/>
                </a:solidFill>
              </a:rPr>
              <a:t>(SDZLEGAL Schindhelm) ist Mitglied der SCWP Schindhelm Services SE, Allianz europäischer Wirtschaftskanzleien.</a:t>
            </a:r>
            <a:endParaRPr lang="de-DE" sz="500">
              <a:solidFill>
                <a:srgbClr val="EB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880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157163"/>
            <a:ext cx="8229600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7544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139952" y="5289004"/>
            <a:ext cx="1162422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>
              <a:defRPr/>
            </a:pPr>
            <a:r>
              <a:rPr lang="de-DE" dirty="0"/>
              <a:t>Folie </a:t>
            </a:r>
            <a:fld id="{8883D699-66D4-485F-8E89-A84B4C2DAF2C}" type="slidenum">
              <a:rPr lang="de-DE" smtClean="0"/>
              <a:pPr algn="ctr">
                <a:defRPr/>
              </a:pPr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9" r:id="rId2"/>
    <p:sldLayoutId id="2147483730" r:id="rId3"/>
    <p:sldLayoutId id="2147483731" r:id="rId4"/>
    <p:sldLayoutId id="2147483701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2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6" r:id="rId29"/>
    <p:sldLayoutId id="2147483732" r:id="rId30"/>
    <p:sldLayoutId id="2147483733" r:id="rId3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157163"/>
            <a:ext cx="82296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313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140200" y="5289550"/>
            <a:ext cx="116205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Folie </a:t>
            </a:r>
            <a:fld id="{272058E7-C1EE-4E99-B2BA-2DE014D0503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187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Nowe prawa i obowiązki pracodawców w dobie COVID-19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461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CADF11-85D8-4A71-AB64-9872067B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Ogólne obowiązki pracodawcy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CF18CA-FFF5-45E9-A60C-EFCF5D594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tx1"/>
                </a:solidFill>
              </a:rPr>
              <a:t>Do dnia 30.09.2021 zakłady pracy są obowiązane zapewnić: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1"/>
                </a:solidFill>
              </a:rPr>
              <a:t>osobom zatrudnionym niezależnie od podstawy zatrudnienia rękawiczki jednorazowe lub środki do dezynfekcji rąk,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l-PL" dirty="0">
                <a:solidFill>
                  <a:schemeClr val="tx1"/>
                </a:solidFill>
              </a:rPr>
              <a:t>odległość między stanowiskami pracy wynoszącą co najmniej 1,5 m, chyba że jest to niemożliwe ze względu na charakter działalności wykonywanej w danym zakładzie pracy, a zakład ten zapewnia środki ochrony osobistej związane ze zwalczaniem epidemii.</a:t>
            </a:r>
          </a:p>
          <a:p>
            <a:pPr marL="0" indent="0" algn="just">
              <a:buNone/>
            </a:pPr>
            <a:r>
              <a:rPr lang="pl-PL" sz="1800" i="1" dirty="0">
                <a:solidFill>
                  <a:schemeClr val="tx1"/>
                </a:solidFill>
              </a:rPr>
              <a:t>(§  10 ust. 3 pkt 3  Rozporządzenia Rady Ministrów z dnia 6 maja 2021 r. w sprawie ustanowienia określonych ograniczeń, nakazów i zakazów w związku z wystąpieniem stanu epidemii (Dz. U. 2021 poz. 861 z </a:t>
            </a:r>
            <a:r>
              <a:rPr lang="pl-PL" sz="1800" i="1" dirty="0" err="1">
                <a:solidFill>
                  <a:schemeClr val="tx1"/>
                </a:solidFill>
              </a:rPr>
              <a:t>późn</a:t>
            </a:r>
            <a:r>
              <a:rPr lang="pl-PL" sz="1800" i="1" dirty="0">
                <a:solidFill>
                  <a:schemeClr val="tx1"/>
                </a:solidFill>
              </a:rPr>
              <a:t>. zm.))</a:t>
            </a:r>
            <a:endParaRPr lang="pl-PL" sz="1800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C56FC67-BA4B-4560-8A57-3CF329F23D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</a:t>
            </a:fld>
            <a:endParaRPr lang="de-DE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B607774-A15C-4A62-96EA-5D1D3CE8DB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15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C43EDC-215F-4989-B78F-CBF64A9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Wytyczne CIOP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34D61F02-21B9-4995-803C-E86E14B5CE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410272"/>
              </p:ext>
            </p:extLst>
          </p:nvPr>
        </p:nvGraphicFramePr>
        <p:xfrm>
          <a:off x="457200" y="1506329"/>
          <a:ext cx="8229600" cy="339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F15F115-D911-4755-A295-58906B6408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3</a:t>
            </a:fld>
            <a:endParaRPr lang="de-DE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0C3C9FA-FD8F-4AFC-A4DE-7C4E2CCB6E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319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A3C073-5981-4542-B023-3E8D3FB6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Obowiązek noszenia maseczki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73751B-319F-42D0-B6F5-4AB05AAE8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00" y="3441426"/>
            <a:ext cx="4222800" cy="1568683"/>
          </a:xfrm>
        </p:spPr>
        <p:txBody>
          <a:bodyPr/>
          <a:lstStyle/>
          <a:p>
            <a:pPr marL="0" indent="0" algn="just">
              <a:buNone/>
            </a:pPr>
            <a:endParaRPr lang="pl-PL" sz="1350" i="1" dirty="0">
              <a:solidFill>
                <a:srgbClr val="000000"/>
              </a:solidFill>
            </a:endParaRPr>
          </a:p>
          <a:p>
            <a:pPr algn="just"/>
            <a:r>
              <a:rPr lang="pl-PL" sz="1200" dirty="0">
                <a:solidFill>
                  <a:srgbClr val="000000"/>
                </a:solidFill>
              </a:rPr>
              <a:t>Powyższe wynika wprost z § 25 ust. 1 pkt 2 lit. c zgodnie z którym do dnia 30 września 2021 r. nakazuje się zakrywanie, przy pomocy maseczki, ust i nosa: </a:t>
            </a:r>
          </a:p>
          <a:p>
            <a:pPr algn="just"/>
            <a:r>
              <a:rPr lang="pl-PL" sz="1200" b="1" dirty="0">
                <a:solidFill>
                  <a:srgbClr val="000000"/>
                </a:solidFill>
              </a:rPr>
              <a:t>w zakładach pracy, jeżeli w pomieszczeniu przebywa więcej niż 1 osoba, chyba że pracodawca postanowi inaczej.</a:t>
            </a:r>
            <a:endParaRPr lang="pl-PL" sz="1500" i="1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38D44EA-BA2C-40F3-B00C-9BB0D80E81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4</a:t>
            </a:fld>
            <a:endParaRPr lang="de-DE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6AD692-0FC0-4EA2-9B08-6796C09051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  <p:sp>
        <p:nvSpPr>
          <p:cNvPr id="6" name="Zwój: pionowy 5">
            <a:extLst>
              <a:ext uri="{FF2B5EF4-FFF2-40B4-BE49-F238E27FC236}">
                <a16:creationId xmlns:a16="http://schemas.microsoft.com/office/drawing/2014/main" id="{988561B0-EFEE-4B11-A20F-0A559F6664E5}"/>
              </a:ext>
            </a:extLst>
          </p:cNvPr>
          <p:cNvSpPr/>
          <p:nvPr/>
        </p:nvSpPr>
        <p:spPr>
          <a:xfrm>
            <a:off x="349200" y="1201783"/>
            <a:ext cx="3935339" cy="2281938"/>
          </a:xfrm>
          <a:prstGeom prst="verticalScroll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58613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7226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75839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34452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pl-PL" sz="1200" i="1" dirty="0">
                <a:solidFill>
                  <a:srgbClr val="000000"/>
                </a:solidFill>
              </a:rPr>
              <a:t>Zgodnie z treścią rozporządzenia Rady Ministrów z dnia 6 maja 2021 r. w sprawie ustanowienia określonych ograniczeń, nakazów i zakazów w związku z wystąpieniem stanu epidemii obowiązek zakrywania, przy pomocy maseczki, ust i nosa w zakładach pracy w dalszym ciągu obowiązuje.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41119A52-3A5B-42D0-B187-956779273C07}"/>
              </a:ext>
            </a:extLst>
          </p:cNvPr>
          <p:cNvSpPr txBox="1">
            <a:spLocks/>
          </p:cNvSpPr>
          <p:nvPr/>
        </p:nvSpPr>
        <p:spPr bwMode="auto">
          <a:xfrm>
            <a:off x="5045199" y="1499423"/>
            <a:ext cx="3708482" cy="235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540000" indent="-54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2565"/>
              </a:buClr>
              <a:buFont typeface="Wingdings" pitchFamily="2" charset="2"/>
              <a:buChar char="§"/>
              <a:defRPr sz="2400" kern="120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1pPr>
            <a:lvl2pPr marL="1080000" indent="-54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2565"/>
              </a:buClr>
              <a:buFont typeface="Symbol" pitchFamily="18" charset="2"/>
              <a:buChar char="-"/>
              <a:defRPr sz="2160" kern="120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2pPr>
            <a:lvl3pPr marL="1620000" indent="-54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2565"/>
              </a:buClr>
              <a:buFont typeface="Arial" pitchFamily="34" charset="0"/>
              <a:buChar char="•"/>
              <a:defRPr sz="1920" kern="120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3pPr>
            <a:lvl4pPr marL="2160000" indent="-54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2565"/>
              </a:buClr>
              <a:buFont typeface="Wingdings" pitchFamily="2" charset="2"/>
              <a:buChar char="§"/>
              <a:defRPr sz="1680" kern="120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4pPr>
            <a:lvl5pPr marL="0" indent="-540000" algn="l" defTabSz="540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2565"/>
              </a:buClr>
              <a:buFont typeface="Arial" panose="020B0604020202020204" pitchFamily="34" charset="0"/>
              <a:buChar char="1"/>
              <a:tabLst>
                <a:tab pos="540000" algn="l"/>
              </a:tabLst>
              <a:defRPr sz="1440" kern="1200" baseline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0" indent="-5400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2"/>
              <a:defRPr sz="144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0" indent="-5400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3"/>
              <a:defRPr lang="de-DE" sz="144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" name="Dymek mowy: prostokąt 7">
            <a:extLst>
              <a:ext uri="{FF2B5EF4-FFF2-40B4-BE49-F238E27FC236}">
                <a16:creationId xmlns:a16="http://schemas.microsoft.com/office/drawing/2014/main" id="{0F96D7A9-A371-4FE7-A6B8-D8897FD1C9AD}"/>
              </a:ext>
            </a:extLst>
          </p:cNvPr>
          <p:cNvSpPr/>
          <p:nvPr/>
        </p:nvSpPr>
        <p:spPr>
          <a:xfrm>
            <a:off x="4969699" y="1588141"/>
            <a:ext cx="2619107" cy="1220598"/>
          </a:xfrm>
          <a:prstGeom prst="wedgeRectCallout">
            <a:avLst>
              <a:gd name="adj1" fmla="val -44252"/>
              <a:gd name="adj2" fmla="val -715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50" b="1" i="1" dirty="0">
                <a:solidFill>
                  <a:schemeClr val="bg1"/>
                </a:solidFill>
              </a:rPr>
              <a:t>Q: A co z osobami zaszczepionymi ?</a:t>
            </a:r>
          </a:p>
        </p:txBody>
      </p:sp>
      <p:sp>
        <p:nvSpPr>
          <p:cNvPr id="9" name="Dymek mowy: prostokąt 8">
            <a:extLst>
              <a:ext uri="{FF2B5EF4-FFF2-40B4-BE49-F238E27FC236}">
                <a16:creationId xmlns:a16="http://schemas.microsoft.com/office/drawing/2014/main" id="{CD960498-DD8D-47F5-8EFA-73EA37572D60}"/>
              </a:ext>
            </a:extLst>
          </p:cNvPr>
          <p:cNvSpPr/>
          <p:nvPr/>
        </p:nvSpPr>
        <p:spPr>
          <a:xfrm>
            <a:off x="5614302" y="2993795"/>
            <a:ext cx="3139379" cy="1522604"/>
          </a:xfrm>
          <a:prstGeom prst="wedgeRectCallout">
            <a:avLst>
              <a:gd name="adj1" fmla="val -134"/>
              <a:gd name="adj2" fmla="val 717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200" b="1" dirty="0">
                <a:solidFill>
                  <a:schemeClr val="bg1"/>
                </a:solidFill>
              </a:rPr>
              <a:t>A</a:t>
            </a:r>
            <a:r>
              <a:rPr lang="pl-PL" sz="1200" dirty="0">
                <a:solidFill>
                  <a:schemeClr val="bg1"/>
                </a:solidFill>
              </a:rPr>
              <a:t>: Obowiązujące przepisy nie zwalniają automatycznie z obowiązku noszenia maseczek osób zaszczepionych. Osoby zaszczepione powinny zatem przestrzegać wszystkich aktualnych wytycznych, w tym zakrywania ust i nosa. 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84079E40-C9E9-400A-B5D6-43DB0DAA7044}"/>
              </a:ext>
            </a:extLst>
          </p:cNvPr>
          <p:cNvCxnSpPr/>
          <p:nvPr/>
        </p:nvCxnSpPr>
        <p:spPr>
          <a:xfrm>
            <a:off x="4572000" y="1298721"/>
            <a:ext cx="0" cy="34610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633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476DB0-514C-42AC-A442-B18E6F7FC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SZCZEPIENIA- JAKICH INFORMACJI MOŻE DOMAGAĆ SIĘ PRACODAWCA 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C5BCF7B-E19C-4201-BE23-56A9E3FC0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995982"/>
              </p:ext>
            </p:extLst>
          </p:nvPr>
        </p:nvGraphicFramePr>
        <p:xfrm>
          <a:off x="457200" y="1506329"/>
          <a:ext cx="8229600" cy="339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52E819-5AFB-46F2-87F3-E8E6D80330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5</a:t>
            </a:fld>
            <a:endParaRPr lang="de-DE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6772B22-F1BD-4398-8B77-E316496CD8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01.09.2021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73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Dziękujemy za uwagę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457200" y="4960620"/>
            <a:ext cx="851535" cy="272892"/>
          </a:xfrm>
        </p:spPr>
        <p:txBody>
          <a:bodyPr/>
          <a:lstStyle/>
          <a:p>
            <a:pPr algn="ctr">
              <a:defRPr/>
            </a:pPr>
            <a:r>
              <a:rPr lang="de-DE">
                <a:solidFill>
                  <a:prstClr val="black">
                    <a:tint val="75000"/>
                  </a:prstClr>
                </a:solidFill>
              </a:rPr>
              <a:t>Folie </a:t>
            </a:r>
            <a:fld id="{9DE5E878-98C0-4758-B1C7-DB0F9977D4AD}" type="slidenum">
              <a:rPr lang="de-DE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6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8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024602" y="3115860"/>
            <a:ext cx="2916221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Dominika Szachniewicz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Radca prawny, Partner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5006548" y="3625901"/>
            <a:ext cx="3240360" cy="13849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Kancelaria Prawna Schampera, Dubis, Zając i Wspólnicy sp.</a:t>
            </a:r>
            <a:r>
              <a:rPr lang="pl-PL" sz="1200" dirty="0">
                <a:solidFill>
                  <a:srgbClr val="5A5B5E"/>
                </a:solidFill>
              </a:rPr>
              <a:t>j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Kazimierza Wielkiego 3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5A5B5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50-077 Wrocław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Tel. +48 71 3265140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Fax +48 71 3265141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dominika.szachniewicz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@sdzlegal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pl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5A5B5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feld 28">
            <a:extLst>
              <a:ext uri="{FF2B5EF4-FFF2-40B4-BE49-F238E27FC236}">
                <a16:creationId xmlns:a16="http://schemas.microsoft.com/office/drawing/2014/main" id="{C205C1B6-537E-4F08-AFEB-DDE24EA68836}"/>
              </a:ext>
            </a:extLst>
          </p:cNvPr>
          <p:cNvSpPr txBox="1"/>
          <p:nvPr/>
        </p:nvSpPr>
        <p:spPr>
          <a:xfrm>
            <a:off x="611560" y="3625901"/>
            <a:ext cx="3240360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Kancelaria Prawna Schampera, Dubis, Zając i Wspólnicy sp.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Kazimierza Wielkiego 3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5A5B5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50-077 Wrocław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Tel. +48 71 3265140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Fax +48 71 3265141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Tx/>
              <a:buNone/>
              <a:tabLst/>
              <a:defRPr/>
            </a:pPr>
            <a:r>
              <a:rPr lang="pl-PL" sz="1000" dirty="0" err="1">
                <a:solidFill>
                  <a:srgbClr val="5A5B5E"/>
                </a:solidFill>
              </a:rPr>
              <a:t>marcin.sledzikowski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5A5B5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@sdzlegal.pl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5A5B5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pitchFamily="18" charset="2"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A5B5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AE1D8A1-7E63-4712-8640-C2AFF5A20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876" y="1346069"/>
            <a:ext cx="3361556" cy="168077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E7FD259-E051-47ED-9277-E0873F096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346069"/>
            <a:ext cx="3361556" cy="1680778"/>
          </a:xfrm>
          <a:prstGeom prst="rect">
            <a:avLst/>
          </a:prstGeom>
        </p:spPr>
      </p:pic>
      <p:pic>
        <p:nvPicPr>
          <p:cNvPr id="4" name="Obraz 3" descr="Obraz zawierający osoba, ściana, mężczyzna, wewnątrz&#10;&#10;Opis wygenerowany automatycznie">
            <a:extLst>
              <a:ext uri="{FF2B5EF4-FFF2-40B4-BE49-F238E27FC236}">
                <a16:creationId xmlns:a16="http://schemas.microsoft.com/office/drawing/2014/main" id="{3C4D2CA7-687E-4073-83D8-FFFFD2E609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6070"/>
            <a:ext cx="3361556" cy="1680778"/>
          </a:xfrm>
          <a:prstGeom prst="rect">
            <a:avLst/>
          </a:prstGeom>
        </p:spPr>
      </p:pic>
      <p:sp>
        <p:nvSpPr>
          <p:cNvPr id="9" name="Textfeld 5">
            <a:extLst>
              <a:ext uri="{FF2B5EF4-FFF2-40B4-BE49-F238E27FC236}">
                <a16:creationId xmlns:a16="http://schemas.microsoft.com/office/drawing/2014/main" id="{2B073C68-A287-41BD-AFA1-0DB7E632FB9D}"/>
              </a:ext>
            </a:extLst>
          </p:cNvPr>
          <p:cNvSpPr txBox="1"/>
          <p:nvPr/>
        </p:nvSpPr>
        <p:spPr>
          <a:xfrm>
            <a:off x="613447" y="3164235"/>
            <a:ext cx="2916221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lang="pl-PL" sz="1400" dirty="0">
                <a:solidFill>
                  <a:prstClr val="black"/>
                </a:solidFill>
              </a:rPr>
              <a:t>dr Marcin Śledzikowski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71C43"/>
              </a:buClr>
              <a:buSzPct val="50000"/>
              <a:buFont typeface="Webdings" charset="0"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Radca prawny, Partner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05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094"/>
      </p:ext>
    </p:extLst>
  </p:cSld>
  <p:clrMapOvr>
    <a:masterClrMapping/>
  </p:clrMapOvr>
</p:sld>
</file>

<file path=ppt/theme/theme1.xml><?xml version="1.0" encoding="utf-8"?>
<a:theme xmlns:a="http://schemas.openxmlformats.org/drawingml/2006/main" name="PPT_neu_Test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42565"/>
      </a:accent1>
      <a:accent2>
        <a:srgbClr val="5A5B5E"/>
      </a:accent2>
      <a:accent3>
        <a:srgbClr val="1F63AC"/>
      </a:accent3>
      <a:accent4>
        <a:srgbClr val="33B5E3"/>
      </a:accent4>
      <a:accent5>
        <a:srgbClr val="DB291E"/>
      </a:accent5>
      <a:accent6>
        <a:srgbClr val="F88600"/>
      </a:accent6>
      <a:hlink>
        <a:srgbClr val="76B72A"/>
      </a:hlink>
      <a:folHlink>
        <a:srgbClr val="E62176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Guidelines_SDZLegal Schindhelm_2020" id="{972818AA-8381-494A-BF98-7A157BCEEE7D}" vid="{5E5B00BC-6D97-4738-A203-25CF42314BEF}"/>
    </a:ext>
  </a:extLst>
</a:theme>
</file>

<file path=ppt/theme/theme2.xml><?xml version="1.0" encoding="utf-8"?>
<a:theme xmlns:a="http://schemas.openxmlformats.org/drawingml/2006/main" name="1_PPT_neu_Test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42565"/>
      </a:accent1>
      <a:accent2>
        <a:srgbClr val="5A5B5E"/>
      </a:accent2>
      <a:accent3>
        <a:srgbClr val="1F63AC"/>
      </a:accent3>
      <a:accent4>
        <a:srgbClr val="33B5E3"/>
      </a:accent4>
      <a:accent5>
        <a:srgbClr val="DB291E"/>
      </a:accent5>
      <a:accent6>
        <a:srgbClr val="F88600"/>
      </a:accent6>
      <a:hlink>
        <a:srgbClr val="76B72A"/>
      </a:hlink>
      <a:folHlink>
        <a:srgbClr val="E62176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keanos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642565"/>
    </a:accent1>
    <a:accent2>
      <a:srgbClr val="5A5B5E"/>
    </a:accent2>
    <a:accent3>
      <a:srgbClr val="1F63AC"/>
    </a:accent3>
    <a:accent4>
      <a:srgbClr val="33B5E3"/>
    </a:accent4>
    <a:accent5>
      <a:srgbClr val="DB291E"/>
    </a:accent5>
    <a:accent6>
      <a:srgbClr val="F88600"/>
    </a:accent6>
    <a:hlink>
      <a:srgbClr val="76B72A"/>
    </a:hlink>
    <a:folHlink>
      <a:srgbClr val="E62176"/>
    </a:folHlink>
  </a:clrScheme>
</a:themeOverride>
</file>

<file path=ppt/theme/themeOverride2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642565"/>
    </a:accent1>
    <a:accent2>
      <a:srgbClr val="5A5B5E"/>
    </a:accent2>
    <a:accent3>
      <a:srgbClr val="1F63AC"/>
    </a:accent3>
    <a:accent4>
      <a:srgbClr val="33B5E3"/>
    </a:accent4>
    <a:accent5>
      <a:srgbClr val="DB291E"/>
    </a:accent5>
    <a:accent6>
      <a:srgbClr val="F88600"/>
    </a:accent6>
    <a:hlink>
      <a:srgbClr val="76B72A"/>
    </a:hlink>
    <a:folHlink>
      <a:srgbClr val="E6217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D5254A19DC85418E68C9711A05749A" ma:contentTypeVersion="12" ma:contentTypeDescription="Utwórz nowy dokument." ma:contentTypeScope="" ma:versionID="101b88ad4f76005800a269917719c5d0">
  <xsd:schema xmlns:xsd="http://www.w3.org/2001/XMLSchema" xmlns:xs="http://www.w3.org/2001/XMLSchema" xmlns:p="http://schemas.microsoft.com/office/2006/metadata/properties" xmlns:ns3="4d5d5d6d-bdca-47cc-b03d-7d24eef2f780" xmlns:ns4="a2bead40-1ef4-42ca-913d-7d0bdd5633f0" targetNamespace="http://schemas.microsoft.com/office/2006/metadata/properties" ma:root="true" ma:fieldsID="c3ea6e4bfa3082f6e7bb41c1f48cdcd0" ns3:_="" ns4:_="">
    <xsd:import namespace="4d5d5d6d-bdca-47cc-b03d-7d24eef2f780"/>
    <xsd:import namespace="a2bead40-1ef4-42ca-913d-7d0bdd5633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d5d6d-bdca-47cc-b03d-7d24eef2f7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bead40-1ef4-42ca-913d-7d0bdd5633f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8D7847-E9B4-40F8-AC6F-6C72A236FAE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d5d5d6d-bdca-47cc-b03d-7d24eef2f780"/>
    <ds:schemaRef ds:uri="http://purl.org/dc/elements/1.1/"/>
    <ds:schemaRef ds:uri="http://schemas.microsoft.com/office/2006/metadata/properties"/>
    <ds:schemaRef ds:uri="a2bead40-1ef4-42ca-913d-7d0bdd5633f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D9D1B95-558E-4F90-A613-D5214FC2BA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5d5d6d-bdca-47cc-b03d-7d24eef2f780"/>
    <ds:schemaRef ds:uri="a2bead40-1ef4-42ca-913d-7d0bdd563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83568A-BA36-49C9-9C3B-C07770869C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TEMPLATE_2020</Template>
  <TotalTime>288</TotalTime>
  <Words>498</Words>
  <Application>Microsoft Office PowerPoint</Application>
  <PresentationFormat>Pokaz na ekranie (16:10)</PresentationFormat>
  <Paragraphs>49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Arial</vt:lpstr>
      <vt:lpstr>Calibri</vt:lpstr>
      <vt:lpstr>Symbol</vt:lpstr>
      <vt:lpstr>Webdings</vt:lpstr>
      <vt:lpstr>Wingdings</vt:lpstr>
      <vt:lpstr>PPT_neu_Test</vt:lpstr>
      <vt:lpstr>1_PPT_neu_Test</vt:lpstr>
      <vt:lpstr>Nowe prawa i obowiązki pracodawców w dobie COVID-19</vt:lpstr>
      <vt:lpstr>Ogólne obowiązki pracodawcy </vt:lpstr>
      <vt:lpstr>Wytyczne CIOP</vt:lpstr>
      <vt:lpstr>Obowiązek noszenia maseczki</vt:lpstr>
      <vt:lpstr>SZCZEPIENIA- JAKICH INFORMACJI MOŻE DOMAGAĆ SIĘ PRACODAWCA </vt:lpstr>
      <vt:lpstr>Dziękujemy za uwagę </vt:lpstr>
      <vt:lpstr>Prezentacja programu PowerPoint</vt:lpstr>
      <vt:lpstr>Prezentacja programu PowerPoint</vt:lpstr>
    </vt:vector>
  </TitlesOfParts>
  <Company>ThinkSolution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Szachniewicz | sdzlegal</dc:creator>
  <cp:lastModifiedBy>Dawid Feliszek | sdzlegal</cp:lastModifiedBy>
  <cp:revision>10</cp:revision>
  <cp:lastPrinted>2020-07-13T15:23:32Z</cp:lastPrinted>
  <dcterms:created xsi:type="dcterms:W3CDTF">2020-07-13T15:16:55Z</dcterms:created>
  <dcterms:modified xsi:type="dcterms:W3CDTF">2021-09-01T13:14:48Z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126912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  <property fmtid="{D5CDD505-2E9C-101B-9397-08002B2CF9AE}" pid="5" name="ContentTypeId">
    <vt:lpwstr>0x01010058D5254A19DC85418E68C9711A05749A</vt:lpwstr>
  </property>
</Properties>
</file>